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9" r:id="rId3"/>
    <p:sldId id="258" r:id="rId4"/>
    <p:sldId id="263" r:id="rId5"/>
    <p:sldId id="261" r:id="rId6"/>
    <p:sldId id="267" r:id="rId7"/>
    <p:sldId id="262" r:id="rId8"/>
    <p:sldId id="260"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21" d="100"/>
          <a:sy n="121" d="100"/>
        </p:scale>
        <p:origin x="1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2BDD0-0E76-46CC-8DAB-F8CEC880ADE8}" type="datetimeFigureOut">
              <a:rPr lang="nl-NL" smtClean="0"/>
              <a:t>28-11-2017</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894A9-DE1C-4A3F-B00E-D8DE02BB903F}" type="slidenum">
              <a:rPr lang="nl-NL" smtClean="0"/>
              <a:t>‹nr.›</a:t>
            </a:fld>
            <a:endParaRPr lang="nl-NL" dirty="0"/>
          </a:p>
        </p:txBody>
      </p:sp>
    </p:spTree>
    <p:extLst>
      <p:ext uri="{BB962C8B-B14F-4D97-AF65-F5344CB8AC3E}">
        <p14:creationId xmlns:p14="http://schemas.microsoft.com/office/powerpoint/2010/main" val="11445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Gengar</a:t>
            </a:r>
            <a:r>
              <a:rPr lang="nl-NL" baseline="0" dirty="0" smtClean="0"/>
              <a:t> Mudkip Oshawott </a:t>
            </a:r>
            <a:endParaRPr lang="nl-NL" dirty="0"/>
          </a:p>
        </p:txBody>
      </p:sp>
      <p:sp>
        <p:nvSpPr>
          <p:cNvPr id="4" name="Tijdelijke aanduiding voor dianummer 3"/>
          <p:cNvSpPr>
            <a:spLocks noGrp="1"/>
          </p:cNvSpPr>
          <p:nvPr>
            <p:ph type="sldNum" sz="quarter" idx="10"/>
          </p:nvPr>
        </p:nvSpPr>
        <p:spPr/>
        <p:txBody>
          <a:bodyPr/>
          <a:lstStyle/>
          <a:p>
            <a:fld id="{191894A9-DE1C-4A3F-B00E-D8DE02BB903F}" type="slidenum">
              <a:rPr lang="nl-NL" smtClean="0"/>
              <a:t>3</a:t>
            </a:fld>
            <a:endParaRPr lang="nl-NL" dirty="0"/>
          </a:p>
        </p:txBody>
      </p:sp>
    </p:spTree>
    <p:extLst>
      <p:ext uri="{BB962C8B-B14F-4D97-AF65-F5344CB8AC3E}">
        <p14:creationId xmlns:p14="http://schemas.microsoft.com/office/powerpoint/2010/main" val="330801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91894A9-DE1C-4A3F-B00E-D8DE02BB903F}" type="slidenum">
              <a:rPr lang="nl-NL" smtClean="0"/>
              <a:t>8</a:t>
            </a:fld>
            <a:endParaRPr lang="nl-NL" dirty="0"/>
          </a:p>
        </p:txBody>
      </p:sp>
    </p:spTree>
    <p:extLst>
      <p:ext uri="{BB962C8B-B14F-4D97-AF65-F5344CB8AC3E}">
        <p14:creationId xmlns:p14="http://schemas.microsoft.com/office/powerpoint/2010/main" val="4220173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A61015F-7CC6-4D0A-9D87-873EA4C304CC}"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5C68B11-C5A8-448C-8CE9-B1A273C79CFC}"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7616CA0-919D-4A49-9C8A-62FDFB3A5183}"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11/28/2017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9.jpg"/><Relationship Id="rId4" Type="http://schemas.openxmlformats.org/officeDocument/2006/relationships/image" Target="../media/image18.jpg"/></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 Id="rId4" Type="http://schemas.openxmlformats.org/officeDocument/2006/relationships/image" Target="../media/image2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afbeelding 9"/>
          <p:cNvPicPr>
            <a:picLocks noGrp="1" noChangeAspect="1"/>
          </p:cNvPicPr>
          <p:nvPr>
            <p:ph type="pic" idx="1"/>
          </p:nvPr>
        </p:nvPicPr>
        <p:blipFill>
          <a:blip r:embed="rId2">
            <a:extLst>
              <a:ext uri="{28A0092B-C50C-407E-A947-70E740481C1C}">
                <a14:useLocalDpi xmlns:a14="http://schemas.microsoft.com/office/drawing/2010/main" val="0"/>
              </a:ext>
            </a:extLst>
          </a:blip>
          <a:srcRect t="37380" b="37380"/>
          <a:stretch>
            <a:fillRect/>
          </a:stretch>
        </p:blipFill>
        <p:spPr>
          <a:xfrm>
            <a:off x="-776410" y="0"/>
            <a:ext cx="14561937" cy="7432645"/>
          </a:xfrm>
        </p:spPr>
      </p:pic>
      <p:sp>
        <p:nvSpPr>
          <p:cNvPr id="2" name="Titel 1"/>
          <p:cNvSpPr>
            <a:spLocks noGrp="1"/>
          </p:cNvSpPr>
          <p:nvPr>
            <p:ph type="title"/>
          </p:nvPr>
        </p:nvSpPr>
        <p:spPr>
          <a:xfrm>
            <a:off x="2014152" y="5207273"/>
            <a:ext cx="7772400" cy="1463040"/>
          </a:xfrm>
        </p:spPr>
        <p:txBody>
          <a:bodyPr>
            <a:noAutofit/>
          </a:bodyPr>
          <a:lstStyle/>
          <a:p>
            <a:pPr algn="ctr"/>
            <a:r>
              <a:rPr lang="nl-NL" sz="13800" spc="100" dirty="0"/>
              <a:t>pokemon</a:t>
            </a:r>
          </a:p>
        </p:txBody>
      </p:sp>
      <p:sp>
        <p:nvSpPr>
          <p:cNvPr id="4" name="Tekstvak 3"/>
          <p:cNvSpPr txBox="1"/>
          <p:nvPr/>
        </p:nvSpPr>
        <p:spPr>
          <a:xfrm>
            <a:off x="568410" y="6423176"/>
            <a:ext cx="2510816" cy="369332"/>
          </a:xfrm>
          <a:prstGeom prst="rect">
            <a:avLst/>
          </a:prstGeom>
          <a:noFill/>
        </p:spPr>
        <p:txBody>
          <a:bodyPr wrap="none" rtlCol="0">
            <a:spAutoFit/>
          </a:bodyPr>
          <a:lstStyle/>
          <a:p>
            <a:r>
              <a:rPr lang="nl-NL" dirty="0" smtClean="0"/>
              <a:t>Gemaakt door Cas Hoge</a:t>
            </a:r>
            <a:endParaRPr lang="nl-NL" dirty="0"/>
          </a:p>
        </p:txBody>
      </p:sp>
      <p:sp>
        <p:nvSpPr>
          <p:cNvPr id="3" name="Tekstvak 2"/>
          <p:cNvSpPr txBox="1"/>
          <p:nvPr/>
        </p:nvSpPr>
        <p:spPr>
          <a:xfrm rot="19120287">
            <a:off x="9596812" y="4887966"/>
            <a:ext cx="2633445" cy="369332"/>
          </a:xfrm>
          <a:prstGeom prst="rect">
            <a:avLst/>
          </a:prstGeom>
          <a:noFill/>
        </p:spPr>
        <p:txBody>
          <a:bodyPr wrap="square" rtlCol="0">
            <a:spAutoFit/>
          </a:bodyPr>
          <a:lstStyle/>
          <a:p>
            <a:r>
              <a:rPr lang="nl-NL" dirty="0" smtClean="0"/>
              <a:t>Zoek de andere animatie</a:t>
            </a:r>
            <a:endParaRPr lang="nl-NL" dirty="0"/>
          </a:p>
        </p:txBody>
      </p:sp>
    </p:spTree>
    <p:extLst>
      <p:ext uri="{BB962C8B-B14F-4D97-AF65-F5344CB8AC3E}">
        <p14:creationId xmlns:p14="http://schemas.microsoft.com/office/powerpoint/2010/main" val="2704936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a:t>Quiz</a:t>
            </a:r>
          </a:p>
        </p:txBody>
      </p:sp>
      <p:sp>
        <p:nvSpPr>
          <p:cNvPr id="3" name="Tijdelijke aanduiding voor inhoud 2"/>
          <p:cNvSpPr>
            <a:spLocks noGrp="1"/>
          </p:cNvSpPr>
          <p:nvPr>
            <p:ph idx="1"/>
          </p:nvPr>
        </p:nvSpPr>
        <p:spPr/>
        <p:txBody>
          <a:bodyPr/>
          <a:lstStyle/>
          <a:p>
            <a:r>
              <a:rPr lang="nl-NL" b="1" dirty="0" smtClean="0"/>
              <a:t>Wat is de beste pokébal?</a:t>
            </a:r>
          </a:p>
          <a:p>
            <a:r>
              <a:rPr lang="nl-NL" dirty="0" smtClean="0">
                <a:effectLst>
                  <a:outerShdw blurRad="38100" dist="38100" dir="2700000" algn="tl">
                    <a:srgbClr val="000000">
                      <a:alpha val="43137"/>
                    </a:srgbClr>
                  </a:outerShdw>
                </a:effectLst>
              </a:rPr>
              <a:t>Antwoord: De masterbal</a:t>
            </a:r>
          </a:p>
          <a:p>
            <a:r>
              <a:rPr lang="nl-NL" b="1" dirty="0"/>
              <a:t>Wat deed de foto van </a:t>
            </a:r>
            <a:r>
              <a:rPr lang="nl-NL" b="1" dirty="0" smtClean="0"/>
              <a:t>Charmander</a:t>
            </a:r>
          </a:p>
          <a:p>
            <a:r>
              <a:rPr lang="nl-NL" dirty="0" smtClean="0">
                <a:effectLst>
                  <a:outerShdw blurRad="38100" dist="38100" dir="2700000" algn="tl">
                    <a:srgbClr val="000000">
                      <a:alpha val="43137"/>
                    </a:srgbClr>
                  </a:outerShdw>
                </a:effectLst>
              </a:rPr>
              <a:t>Antwoord: ronddraaien</a:t>
            </a:r>
            <a:endParaRPr lang="nl-NL" dirty="0">
              <a:effectLst>
                <a:outerShdw blurRad="38100" dist="38100" dir="2700000" algn="tl">
                  <a:srgbClr val="000000">
                    <a:alpha val="43137"/>
                  </a:srgbClr>
                </a:outerShdw>
              </a:effectLst>
            </a:endParaRPr>
          </a:p>
          <a:p>
            <a:pPr marL="0" indent="0">
              <a:buNone/>
            </a:pPr>
            <a:endParaRPr lang="nl-NL" b="1" dirty="0"/>
          </a:p>
          <a:p>
            <a:endParaRPr lang="nl-NL" b="1" dirty="0"/>
          </a:p>
        </p:txBody>
      </p:sp>
      <p:sp>
        <p:nvSpPr>
          <p:cNvPr id="7" name="Lachebekje 6"/>
          <p:cNvSpPr/>
          <p:nvPr/>
        </p:nvSpPr>
        <p:spPr>
          <a:xfrm>
            <a:off x="8521262" y="29718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476530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3">
                                            <p:txEl>
                                              <p:pRg st="0" end="0"/>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mph" presetSubtype="0" fill="hold" nodeType="clickEffect">
                                  <p:stCondLst>
                                    <p:cond delay="0"/>
                                  </p:stCondLst>
                                  <p:childTnLst>
                                    <p:animScale>
                                      <p:cBhvr>
                                        <p:cTn id="23" dur="2000" fill="hold"/>
                                        <p:tgtEl>
                                          <p:spTgt spid="3">
                                            <p:txEl>
                                              <p:pRg st="2" end="2"/>
                                            </p:txEl>
                                          </p:spTgt>
                                        </p:tgtEl>
                                      </p:cBhvr>
                                      <p:by x="150000" y="150000"/>
                                    </p:animScale>
                                  </p:childTnLst>
                                </p:cTn>
                              </p:par>
                            </p:childTnLst>
                          </p:cTn>
                        </p:par>
                      </p:childTnLst>
                    </p:cTn>
                  </p:par>
                  <p:par>
                    <p:cTn id="24" fill="hold">
                      <p:stCondLst>
                        <p:cond delay="indefinite"/>
                      </p:stCondLst>
                      <p:childTnLst>
                        <p:par>
                          <p:cTn id="25" fill="hold">
                            <p:stCondLst>
                              <p:cond delay="0"/>
                            </p:stCondLst>
                            <p:childTnLst>
                              <p:par>
                                <p:cTn id="26"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27" dur="2000" fill="hold"/>
                                        <p:tgtEl>
                                          <p:spTgt spid="7"/>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9600" dirty="0" smtClean="0"/>
              <a:t>EINDE</a:t>
            </a:r>
            <a:endParaRPr lang="nl-NL" sz="9600" dirty="0"/>
          </a:p>
        </p:txBody>
      </p:sp>
      <p:sp>
        <p:nvSpPr>
          <p:cNvPr id="3" name="Tijdelijke aanduiding voor inhoud 2"/>
          <p:cNvSpPr>
            <a:spLocks noGrp="1"/>
          </p:cNvSpPr>
          <p:nvPr>
            <p:ph idx="1"/>
          </p:nvPr>
        </p:nvSpPr>
        <p:spPr/>
        <p:txBody>
          <a:bodyPr/>
          <a:lstStyle/>
          <a:p>
            <a:pPr algn="ctr"/>
            <a:r>
              <a:rPr lang="nl-NL" dirty="0" smtClean="0"/>
              <a:t>Dit is het einde van mijn (soort van) </a:t>
            </a:r>
            <a:r>
              <a:rPr lang="nl-NL" dirty="0" smtClean="0"/>
              <a:t>spreekbeurt</a:t>
            </a:r>
            <a:endParaRPr lang="nl-NL" dirty="0" smtClean="0"/>
          </a:p>
          <a:p>
            <a:pPr algn="ctr"/>
            <a:endParaRPr lang="nl-NL" dirty="0"/>
          </a:p>
          <a:p>
            <a:pPr algn="ctr"/>
            <a:endParaRPr lang="nl-NL" dirty="0" smtClean="0"/>
          </a:p>
          <a:p>
            <a:pPr algn="ctr"/>
            <a:r>
              <a:rPr lang="nl-NL" sz="8000" dirty="0" smtClean="0"/>
              <a:t>LOL</a:t>
            </a:r>
            <a:endParaRPr lang="nl-NL" sz="8000" dirty="0"/>
          </a:p>
        </p:txBody>
      </p:sp>
    </p:spTree>
    <p:extLst>
      <p:ext uri="{BB962C8B-B14F-4D97-AF65-F5344CB8AC3E}">
        <p14:creationId xmlns:p14="http://schemas.microsoft.com/office/powerpoint/2010/main" val="15059474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378DA6"/>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3.125E-6 1.11111E-6 L -3.125E-6 0.00023 C 0.02865 0.00856 0.00104 0.00116 0.06979 0.00116 C 0.07943 0.00116 0.0892 0.00208 0.09883 0.00231 C 0.10795 0.00648 0.10378 0.00509 0.12279 0.00231 C 0.12761 0.00185 0.12709 0.00162 0.12604 -0.00208 L 0.07878 0.09444 L -0.10794 0.14051 L -0.15963 0.0081 L -0.24948 0.00116 L -0.21914 -0.03773 L -0.21914 -0.02408 L -0.19648 -0.02523 L -0.1914 -0.17685 L -0.04791 0.00231 " pathEditMode="relative" rAng="0" ptsTypes="AAAAAAAAAAAAAAA">
                                      <p:cBhvr>
                                        <p:cTn id="12" dur="2000" fill="hold"/>
                                        <p:tgtEl>
                                          <p:spTgt spid="3">
                                            <p:txEl>
                                              <p:pRg st="0" end="0"/>
                                            </p:txEl>
                                          </p:spTgt>
                                        </p:tgtEl>
                                        <p:attrNameLst>
                                          <p:attrName>ppt_x</p:attrName>
                                          <p:attrName>ppt_y</p:attrName>
                                        </p:attrNameLst>
                                      </p:cBhvr>
                                      <p:rCtr x="-6146" y="-1829"/>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0 0 L 0 0 C 0.02865 0.00856 0.00104 0.00116 0.06979 0.00116 C 0.07943 0.00116 0.08919 0.00208 0.09883 0.00231 C 0.10794 0.00648 0.10378 0.00509 0.12279 0.00231 C 0.12761 0.00185 0.12709 0.00162 0.12604 -0.00208 L 0.07878 0.09444 L -0.10794 0.14051 L -0.15963 0.0081 L -0.24948 0.00116 L -0.21914 -0.03773 L -0.21914 -0.02407 L -0.19648 -0.02523 L -0.1914 -0.17685 L -0.04791 0.00231 " pathEditMode="relative" ptsTypes="AAAAAAAAAAAAAAA">
                                      <p:cBhvr>
                                        <p:cTn id="16"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smtClean="0"/>
              <a:t>Inhoud</a:t>
            </a:r>
            <a:endParaRPr lang="nl-NL" sz="7000" dirty="0"/>
          </a:p>
        </p:txBody>
      </p:sp>
      <p:sp>
        <p:nvSpPr>
          <p:cNvPr id="3" name="Tijdelijke aanduiding voor inhoud 2"/>
          <p:cNvSpPr>
            <a:spLocks noGrp="1"/>
          </p:cNvSpPr>
          <p:nvPr>
            <p:ph idx="1"/>
          </p:nvPr>
        </p:nvSpPr>
        <p:spPr>
          <a:xfrm>
            <a:off x="1024128" y="2285999"/>
            <a:ext cx="9720073" cy="4123509"/>
          </a:xfrm>
        </p:spPr>
        <p:txBody>
          <a:bodyPr>
            <a:normAutofit fontScale="92500" lnSpcReduction="10000"/>
          </a:bodyPr>
          <a:lstStyle/>
          <a:p>
            <a:pPr algn="ctr">
              <a:buFont typeface="Wingdings" panose="05000000000000000000" pitchFamily="2" charset="2"/>
              <a:buChar char="§"/>
            </a:pPr>
            <a:r>
              <a:rPr lang="nl-NL" sz="2400" dirty="0" smtClean="0"/>
              <a:t>Wat zijn pokemons?</a:t>
            </a:r>
          </a:p>
          <a:p>
            <a:pPr algn="ctr">
              <a:buFont typeface="Wingdings" panose="05000000000000000000" pitchFamily="2" charset="2"/>
              <a:buChar char="§"/>
            </a:pPr>
            <a:r>
              <a:rPr lang="nl-NL" sz="2400" dirty="0" smtClean="0"/>
              <a:t>Wat doe je er meestal mee?</a:t>
            </a:r>
          </a:p>
          <a:p>
            <a:pPr algn="ctr">
              <a:buFont typeface="Wingdings" panose="05000000000000000000" pitchFamily="2" charset="2"/>
              <a:buChar char="§"/>
            </a:pPr>
            <a:r>
              <a:rPr lang="nl-NL" sz="2400" dirty="0"/>
              <a:t>Wat moet je doen als je een pokemon ziet</a:t>
            </a:r>
            <a:r>
              <a:rPr lang="nl-NL" sz="2400" dirty="0" smtClean="0"/>
              <a:t>?</a:t>
            </a:r>
          </a:p>
          <a:p>
            <a:pPr algn="ctr">
              <a:buFont typeface="Wingdings" panose="05000000000000000000" pitchFamily="2" charset="2"/>
              <a:buChar char="§"/>
            </a:pPr>
            <a:r>
              <a:rPr lang="nl-NL" sz="2400" dirty="0" smtClean="0"/>
              <a:t>Wat is een pokébal?</a:t>
            </a:r>
            <a:endParaRPr lang="nl-NL" sz="2400" dirty="0"/>
          </a:p>
          <a:p>
            <a:pPr algn="ctr">
              <a:buFont typeface="Wingdings" panose="05000000000000000000" pitchFamily="2" charset="2"/>
              <a:buChar char="§"/>
            </a:pPr>
            <a:r>
              <a:rPr lang="nl-NL" sz="2400" dirty="0"/>
              <a:t>Hoe vang je een pokemon?</a:t>
            </a:r>
          </a:p>
          <a:p>
            <a:pPr algn="ctr">
              <a:buFont typeface="Wingdings" panose="05000000000000000000" pitchFamily="2" charset="2"/>
              <a:buChar char="§"/>
            </a:pPr>
            <a:r>
              <a:rPr lang="nl-NL" sz="2400" dirty="0"/>
              <a:t>Wat kunnen pokemons</a:t>
            </a:r>
            <a:r>
              <a:rPr lang="nl-NL" sz="2400" dirty="0" smtClean="0"/>
              <a:t>?</a:t>
            </a:r>
          </a:p>
          <a:p>
            <a:pPr algn="ctr">
              <a:buFont typeface="Wingdings" panose="05000000000000000000" pitchFamily="2" charset="2"/>
              <a:buChar char="§"/>
            </a:pPr>
            <a:r>
              <a:rPr lang="nl-NL" sz="2400" dirty="0" smtClean="0"/>
              <a:t>Gyms</a:t>
            </a:r>
          </a:p>
          <a:p>
            <a:pPr algn="ctr">
              <a:buFont typeface="Wingdings" panose="05000000000000000000" pitchFamily="2" charset="2"/>
              <a:buChar char="§"/>
            </a:pPr>
            <a:r>
              <a:rPr lang="nl-NL" sz="2400" dirty="0" smtClean="0"/>
              <a:t>Quiz</a:t>
            </a:r>
          </a:p>
          <a:p>
            <a:pPr algn="ctr">
              <a:buFont typeface="Wingdings" panose="05000000000000000000" pitchFamily="2" charset="2"/>
              <a:buChar char="§"/>
            </a:pPr>
            <a:r>
              <a:rPr lang="nl-NL" sz="2400" dirty="0" smtClean="0"/>
              <a:t>Einde</a:t>
            </a:r>
          </a:p>
          <a:p>
            <a:pPr algn="ctr">
              <a:buFont typeface="Wingdings" panose="05000000000000000000" pitchFamily="2" charset="2"/>
              <a:buChar char="§"/>
            </a:pPr>
            <a:endParaRPr lang="nl-NL" dirty="0" smtClean="0"/>
          </a:p>
        </p:txBody>
      </p:sp>
    </p:spTree>
    <p:extLst>
      <p:ext uri="{BB962C8B-B14F-4D97-AF65-F5344CB8AC3E}">
        <p14:creationId xmlns:p14="http://schemas.microsoft.com/office/powerpoint/2010/main" val="2071720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a:t>Wat zijn </a:t>
            </a:r>
            <a:r>
              <a:rPr lang="nl-NL" sz="7000" dirty="0" smtClean="0"/>
              <a:t>pokemons</a:t>
            </a:r>
          </a:p>
        </p:txBody>
      </p:sp>
      <p:sp>
        <p:nvSpPr>
          <p:cNvPr id="3" name="Tijdelijke aanduiding voor inhoud 2"/>
          <p:cNvSpPr>
            <a:spLocks noGrp="1"/>
          </p:cNvSpPr>
          <p:nvPr>
            <p:ph idx="1"/>
          </p:nvPr>
        </p:nvSpPr>
        <p:spPr>
          <a:xfrm>
            <a:off x="1048411" y="2166159"/>
            <a:ext cx="9720073" cy="4023360"/>
          </a:xfrm>
        </p:spPr>
        <p:txBody>
          <a:bodyPr/>
          <a:lstStyle/>
          <a:p>
            <a:pPr algn="ctr"/>
            <a:r>
              <a:rPr lang="nl-NL" dirty="0" smtClean="0"/>
              <a:t>Pokemons zijn een soort dieren die krachten hebben. Sommigen pokemons lijken op dieren, anderen weer niet. Hier staan een paar plaatjes van pokemons die op dieren lijken. </a:t>
            </a: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2790" y="2924433"/>
            <a:ext cx="1266353" cy="1519624"/>
          </a:xfrm>
          <a:prstGeom prst="rect">
            <a:avLst/>
          </a:prstGeom>
        </p:spPr>
      </p:pic>
      <p:sp>
        <p:nvSpPr>
          <p:cNvPr id="6" name="Tekstvak 5"/>
          <p:cNvSpPr txBox="1"/>
          <p:nvPr/>
        </p:nvSpPr>
        <p:spPr>
          <a:xfrm>
            <a:off x="2018430" y="2893168"/>
            <a:ext cx="895072" cy="369332"/>
          </a:xfrm>
          <a:prstGeom prst="rect">
            <a:avLst/>
          </a:prstGeom>
          <a:noFill/>
        </p:spPr>
        <p:txBody>
          <a:bodyPr wrap="square" rtlCol="0">
            <a:spAutoFit/>
          </a:bodyPr>
          <a:lstStyle/>
          <a:p>
            <a:r>
              <a:rPr lang="nl-NL" dirty="0" smtClean="0"/>
              <a:t>Froakie</a:t>
            </a:r>
            <a:endParaRPr lang="nl-NL" dirty="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1061" y="3296223"/>
            <a:ext cx="902515" cy="1083018"/>
          </a:xfrm>
          <a:prstGeom prst="rect">
            <a:avLst/>
          </a:prstGeom>
        </p:spPr>
      </p:pic>
      <p:sp>
        <p:nvSpPr>
          <p:cNvPr id="10" name="Tekstvak 9"/>
          <p:cNvSpPr txBox="1"/>
          <p:nvPr/>
        </p:nvSpPr>
        <p:spPr>
          <a:xfrm>
            <a:off x="3222744" y="3083446"/>
            <a:ext cx="1648705" cy="369332"/>
          </a:xfrm>
          <a:prstGeom prst="rect">
            <a:avLst/>
          </a:prstGeom>
          <a:noFill/>
        </p:spPr>
        <p:txBody>
          <a:bodyPr wrap="square" rtlCol="0">
            <a:spAutoFit/>
          </a:bodyPr>
          <a:lstStyle/>
          <a:p>
            <a:r>
              <a:rPr lang="nl-NL" dirty="0" smtClean="0"/>
              <a:t>Fletchling</a:t>
            </a:r>
            <a:endParaRPr lang="nl-NL" dirty="0"/>
          </a:p>
        </p:txBody>
      </p:sp>
      <p:pic>
        <p:nvPicPr>
          <p:cNvPr id="11" name="Afbeelding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1530" y="3296223"/>
            <a:ext cx="1236320" cy="1236320"/>
          </a:xfrm>
          <a:prstGeom prst="rect">
            <a:avLst/>
          </a:prstGeom>
        </p:spPr>
      </p:pic>
      <p:sp>
        <p:nvSpPr>
          <p:cNvPr id="12" name="Tekstvak 11"/>
          <p:cNvSpPr txBox="1"/>
          <p:nvPr/>
        </p:nvSpPr>
        <p:spPr>
          <a:xfrm>
            <a:off x="3816280" y="3808507"/>
            <a:ext cx="1471038" cy="369332"/>
          </a:xfrm>
          <a:prstGeom prst="rect">
            <a:avLst/>
          </a:prstGeom>
          <a:noFill/>
        </p:spPr>
        <p:txBody>
          <a:bodyPr wrap="square" rtlCol="0">
            <a:spAutoFit/>
          </a:bodyPr>
          <a:lstStyle/>
          <a:p>
            <a:r>
              <a:rPr lang="nl-NL" dirty="0" smtClean="0"/>
              <a:t>Op een vogel</a:t>
            </a:r>
            <a:endParaRPr lang="nl-NL" dirty="0"/>
          </a:p>
        </p:txBody>
      </p:sp>
      <p:sp>
        <p:nvSpPr>
          <p:cNvPr id="13" name="Tekstvak 12"/>
          <p:cNvSpPr txBox="1"/>
          <p:nvPr/>
        </p:nvSpPr>
        <p:spPr>
          <a:xfrm>
            <a:off x="584457" y="3808507"/>
            <a:ext cx="1548713" cy="369332"/>
          </a:xfrm>
          <a:prstGeom prst="rect">
            <a:avLst/>
          </a:prstGeom>
          <a:noFill/>
        </p:spPr>
        <p:txBody>
          <a:bodyPr wrap="square" rtlCol="0">
            <a:spAutoFit/>
          </a:bodyPr>
          <a:lstStyle/>
          <a:p>
            <a:r>
              <a:rPr lang="nl-NL" dirty="0" smtClean="0"/>
              <a:t>Op een kikker</a:t>
            </a:r>
            <a:endParaRPr lang="nl-NL" dirty="0"/>
          </a:p>
        </p:txBody>
      </p:sp>
      <p:sp>
        <p:nvSpPr>
          <p:cNvPr id="14" name="Tekstvak 13"/>
          <p:cNvSpPr txBox="1"/>
          <p:nvPr/>
        </p:nvSpPr>
        <p:spPr>
          <a:xfrm>
            <a:off x="5311120" y="3077834"/>
            <a:ext cx="887650" cy="369332"/>
          </a:xfrm>
          <a:prstGeom prst="rect">
            <a:avLst/>
          </a:prstGeom>
          <a:noFill/>
        </p:spPr>
        <p:txBody>
          <a:bodyPr wrap="square" rtlCol="0">
            <a:spAutoFit/>
          </a:bodyPr>
          <a:lstStyle/>
          <a:p>
            <a:r>
              <a:rPr lang="nl-NL" dirty="0" smtClean="0"/>
              <a:t>Squirtle</a:t>
            </a:r>
            <a:endParaRPr lang="nl-NL" dirty="0"/>
          </a:p>
        </p:txBody>
      </p:sp>
      <p:sp>
        <p:nvSpPr>
          <p:cNvPr id="15" name="Tekstvak 14"/>
          <p:cNvSpPr txBox="1"/>
          <p:nvPr/>
        </p:nvSpPr>
        <p:spPr>
          <a:xfrm>
            <a:off x="6289659" y="3808507"/>
            <a:ext cx="1833772" cy="369332"/>
          </a:xfrm>
          <a:prstGeom prst="rect">
            <a:avLst/>
          </a:prstGeom>
          <a:noFill/>
        </p:spPr>
        <p:txBody>
          <a:bodyPr wrap="none" rtlCol="0">
            <a:spAutoFit/>
          </a:bodyPr>
          <a:lstStyle/>
          <a:p>
            <a:pPr algn="ctr"/>
            <a:r>
              <a:rPr lang="nl-NL" dirty="0" smtClean="0"/>
              <a:t>Op een schildpad</a:t>
            </a:r>
            <a:endParaRPr lang="nl-NL" dirty="0"/>
          </a:p>
        </p:txBody>
      </p:sp>
      <p:sp>
        <p:nvSpPr>
          <p:cNvPr id="17" name="Tekstvak 16"/>
          <p:cNvSpPr txBox="1"/>
          <p:nvPr/>
        </p:nvSpPr>
        <p:spPr>
          <a:xfrm>
            <a:off x="1386843" y="4228298"/>
            <a:ext cx="6969211" cy="369332"/>
          </a:xfrm>
          <a:prstGeom prst="rect">
            <a:avLst/>
          </a:prstGeom>
          <a:noFill/>
        </p:spPr>
        <p:txBody>
          <a:bodyPr wrap="square" rtlCol="0">
            <a:spAutoFit/>
          </a:bodyPr>
          <a:lstStyle/>
          <a:p>
            <a:r>
              <a:rPr lang="nl-NL" dirty="0" smtClean="0"/>
              <a:t>Dit zijn plaatjes van pokemons die niet op dieren lijken</a:t>
            </a:r>
            <a:endParaRPr lang="nl-NL" dirty="0"/>
          </a:p>
        </p:txBody>
      </p:sp>
      <p:pic>
        <p:nvPicPr>
          <p:cNvPr id="18" name="Afbeelding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796" y="4794586"/>
            <a:ext cx="1038611" cy="1038611"/>
          </a:xfrm>
          <a:prstGeom prst="rect">
            <a:avLst/>
          </a:prstGeom>
        </p:spPr>
      </p:pic>
      <p:sp>
        <p:nvSpPr>
          <p:cNvPr id="19" name="Tekstvak 18"/>
          <p:cNvSpPr txBox="1"/>
          <p:nvPr/>
        </p:nvSpPr>
        <p:spPr>
          <a:xfrm>
            <a:off x="1910081" y="4573803"/>
            <a:ext cx="904607" cy="369332"/>
          </a:xfrm>
          <a:prstGeom prst="rect">
            <a:avLst/>
          </a:prstGeom>
          <a:noFill/>
        </p:spPr>
        <p:txBody>
          <a:bodyPr wrap="none" rtlCol="0">
            <a:spAutoFit/>
          </a:bodyPr>
          <a:lstStyle/>
          <a:p>
            <a:r>
              <a:rPr lang="nl-NL" dirty="0"/>
              <a:t>G</a:t>
            </a:r>
            <a:r>
              <a:rPr lang="nl-NL" dirty="0" smtClean="0"/>
              <a:t>engar</a:t>
            </a:r>
            <a:endParaRPr lang="nl-NL" dirty="0"/>
          </a:p>
        </p:txBody>
      </p:sp>
      <p:pic>
        <p:nvPicPr>
          <p:cNvPr id="20" name="Afbeelding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24636" y="4722388"/>
            <a:ext cx="1163279" cy="1163279"/>
          </a:xfrm>
          <a:prstGeom prst="rect">
            <a:avLst/>
          </a:prstGeom>
        </p:spPr>
      </p:pic>
      <p:sp>
        <p:nvSpPr>
          <p:cNvPr id="21" name="Tekstvak 20"/>
          <p:cNvSpPr txBox="1"/>
          <p:nvPr/>
        </p:nvSpPr>
        <p:spPr>
          <a:xfrm>
            <a:off x="3529547" y="4690931"/>
            <a:ext cx="869149" cy="369332"/>
          </a:xfrm>
          <a:prstGeom prst="rect">
            <a:avLst/>
          </a:prstGeom>
          <a:noFill/>
        </p:spPr>
        <p:txBody>
          <a:bodyPr wrap="none" rtlCol="0">
            <a:spAutoFit/>
          </a:bodyPr>
          <a:lstStyle/>
          <a:p>
            <a:r>
              <a:rPr lang="nl-NL" dirty="0" smtClean="0"/>
              <a:t>Mudkip</a:t>
            </a:r>
            <a:endParaRPr lang="nl-NL" dirty="0"/>
          </a:p>
        </p:txBody>
      </p:sp>
      <p:pic>
        <p:nvPicPr>
          <p:cNvPr id="23" name="Afbeelding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81153" y="4923597"/>
            <a:ext cx="899106" cy="899106"/>
          </a:xfrm>
          <a:prstGeom prst="rect">
            <a:avLst/>
          </a:prstGeom>
        </p:spPr>
      </p:pic>
      <p:sp>
        <p:nvSpPr>
          <p:cNvPr id="24" name="Tekstvak 23"/>
          <p:cNvSpPr txBox="1"/>
          <p:nvPr/>
        </p:nvSpPr>
        <p:spPr>
          <a:xfrm>
            <a:off x="5283680" y="4692492"/>
            <a:ext cx="1084170" cy="369332"/>
          </a:xfrm>
          <a:prstGeom prst="rect">
            <a:avLst/>
          </a:prstGeom>
          <a:noFill/>
        </p:spPr>
        <p:txBody>
          <a:bodyPr wrap="square" rtlCol="0">
            <a:spAutoFit/>
          </a:bodyPr>
          <a:lstStyle/>
          <a:p>
            <a:r>
              <a:rPr lang="nl-NL" dirty="0" smtClean="0"/>
              <a:t>Oshawott</a:t>
            </a:r>
            <a:endParaRPr lang="nl-NL" dirty="0"/>
          </a:p>
        </p:txBody>
      </p:sp>
    </p:spTree>
    <p:extLst>
      <p:ext uri="{BB962C8B-B14F-4D97-AF65-F5344CB8AC3E}">
        <p14:creationId xmlns:p14="http://schemas.microsoft.com/office/powerpoint/2010/main" val="1250650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1000" fill="hold"/>
                                        <p:tgtEl>
                                          <p:spTgt spid="19"/>
                                        </p:tgtEl>
                                        <p:attrNameLst>
                                          <p:attrName>ppt_w</p:attrName>
                                        </p:attrNameLst>
                                      </p:cBhvr>
                                      <p:tavLst>
                                        <p:tav tm="0">
                                          <p:val>
                                            <p:fltVal val="0"/>
                                          </p:val>
                                        </p:tav>
                                        <p:tav tm="100000">
                                          <p:val>
                                            <p:strVal val="#ppt_w"/>
                                          </p:val>
                                        </p:tav>
                                      </p:tavLst>
                                    </p:anim>
                                    <p:anim calcmode="lin" valueType="num">
                                      <p:cBhvr>
                                        <p:cTn id="56" dur="1000" fill="hold"/>
                                        <p:tgtEl>
                                          <p:spTgt spid="19"/>
                                        </p:tgtEl>
                                        <p:attrNameLst>
                                          <p:attrName>ppt_h</p:attrName>
                                        </p:attrNameLst>
                                      </p:cBhvr>
                                      <p:tavLst>
                                        <p:tav tm="0">
                                          <p:val>
                                            <p:fltVal val="0"/>
                                          </p:val>
                                        </p:tav>
                                        <p:tav tm="100000">
                                          <p:val>
                                            <p:strVal val="#ppt_h"/>
                                          </p:val>
                                        </p:tav>
                                      </p:tavLst>
                                    </p:anim>
                                    <p:anim calcmode="lin" valueType="num">
                                      <p:cBhvr>
                                        <p:cTn id="57" dur="1000" fill="hold"/>
                                        <p:tgtEl>
                                          <p:spTgt spid="19"/>
                                        </p:tgtEl>
                                        <p:attrNameLst>
                                          <p:attrName>style.rotation</p:attrName>
                                        </p:attrNameLst>
                                      </p:cBhvr>
                                      <p:tavLst>
                                        <p:tav tm="0">
                                          <p:val>
                                            <p:fltVal val="90"/>
                                          </p:val>
                                        </p:tav>
                                        <p:tav tm="100000">
                                          <p:val>
                                            <p:fltVal val="0"/>
                                          </p:val>
                                        </p:tav>
                                      </p:tavLst>
                                    </p:anim>
                                    <p:animEffect transition="in" filter="fade">
                                      <p:cBhvr>
                                        <p:cTn id="58" dur="10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1000" fill="hold"/>
                                        <p:tgtEl>
                                          <p:spTgt spid="21"/>
                                        </p:tgtEl>
                                        <p:attrNameLst>
                                          <p:attrName>ppt_w</p:attrName>
                                        </p:attrNameLst>
                                      </p:cBhvr>
                                      <p:tavLst>
                                        <p:tav tm="0">
                                          <p:val>
                                            <p:fltVal val="0"/>
                                          </p:val>
                                        </p:tav>
                                        <p:tav tm="100000">
                                          <p:val>
                                            <p:strVal val="#ppt_w"/>
                                          </p:val>
                                        </p:tav>
                                      </p:tavLst>
                                    </p:anim>
                                    <p:anim calcmode="lin" valueType="num">
                                      <p:cBhvr>
                                        <p:cTn id="64" dur="1000" fill="hold"/>
                                        <p:tgtEl>
                                          <p:spTgt spid="21"/>
                                        </p:tgtEl>
                                        <p:attrNameLst>
                                          <p:attrName>ppt_h</p:attrName>
                                        </p:attrNameLst>
                                      </p:cBhvr>
                                      <p:tavLst>
                                        <p:tav tm="0">
                                          <p:val>
                                            <p:fltVal val="0"/>
                                          </p:val>
                                        </p:tav>
                                        <p:tav tm="100000">
                                          <p:val>
                                            <p:strVal val="#ppt_h"/>
                                          </p:val>
                                        </p:tav>
                                      </p:tavLst>
                                    </p:anim>
                                    <p:anim calcmode="lin" valueType="num">
                                      <p:cBhvr>
                                        <p:cTn id="65" dur="1000" fill="hold"/>
                                        <p:tgtEl>
                                          <p:spTgt spid="21"/>
                                        </p:tgtEl>
                                        <p:attrNameLst>
                                          <p:attrName>style.rotation</p:attrName>
                                        </p:attrNameLst>
                                      </p:cBhvr>
                                      <p:tavLst>
                                        <p:tav tm="0">
                                          <p:val>
                                            <p:fltVal val="90"/>
                                          </p:val>
                                        </p:tav>
                                        <p:tav tm="100000">
                                          <p:val>
                                            <p:fltVal val="0"/>
                                          </p:val>
                                        </p:tav>
                                      </p:tavLst>
                                    </p:anim>
                                    <p:animEffect transition="in" filter="fade">
                                      <p:cBhvr>
                                        <p:cTn id="66" dur="10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24">
                                            <p:txEl>
                                              <p:pRg st="0" end="0"/>
                                            </p:txEl>
                                          </p:spTgt>
                                        </p:tgtEl>
                                        <p:attrNameLst>
                                          <p:attrName>style.visibility</p:attrName>
                                        </p:attrNameLst>
                                      </p:cBhvr>
                                      <p:to>
                                        <p:strVal val="visible"/>
                                      </p:to>
                                    </p:set>
                                    <p:anim calcmode="lin" valueType="num">
                                      <p:cBhvr>
                                        <p:cTn id="71" dur="10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72" dur="1000" fill="hold"/>
                                        <p:tgtEl>
                                          <p:spTgt spid="24">
                                            <p:txEl>
                                              <p:pRg st="0" end="0"/>
                                            </p:txEl>
                                          </p:spTgt>
                                        </p:tgtEl>
                                        <p:attrNameLst>
                                          <p:attrName>ppt_h</p:attrName>
                                        </p:attrNameLst>
                                      </p:cBhvr>
                                      <p:tavLst>
                                        <p:tav tm="0">
                                          <p:val>
                                            <p:fltVal val="0"/>
                                          </p:val>
                                        </p:tav>
                                        <p:tav tm="100000">
                                          <p:val>
                                            <p:strVal val="#ppt_h"/>
                                          </p:val>
                                        </p:tav>
                                      </p:tavLst>
                                    </p:anim>
                                    <p:anim calcmode="lin" valueType="num">
                                      <p:cBhvr>
                                        <p:cTn id="73" dur="1000" fill="hold"/>
                                        <p:tgtEl>
                                          <p:spTgt spid="24">
                                            <p:txEl>
                                              <p:pRg st="0" end="0"/>
                                            </p:txEl>
                                          </p:spTgt>
                                        </p:tgtEl>
                                        <p:attrNameLst>
                                          <p:attrName>style.rotation</p:attrName>
                                        </p:attrNameLst>
                                      </p:cBhvr>
                                      <p:tavLst>
                                        <p:tav tm="0">
                                          <p:val>
                                            <p:fltVal val="90"/>
                                          </p:val>
                                        </p:tav>
                                        <p:tav tm="100000">
                                          <p:val>
                                            <p:fltVal val="0"/>
                                          </p:val>
                                        </p:tav>
                                      </p:tavLst>
                                    </p:anim>
                                    <p:animEffect transition="in" filter="fade">
                                      <p:cBhvr>
                                        <p:cTn id="74" dur="10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p:bldP spid="13" grpId="0"/>
      <p:bldP spid="14" grpId="0"/>
      <p:bldP spid="15" grpId="0"/>
      <p:bldP spid="19"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7000" dirty="0" smtClean="0"/>
              <a:t>Wat doe je er meestal mee</a:t>
            </a:r>
            <a:r>
              <a:rPr lang="nl-NL" sz="7800" dirty="0"/>
              <a:t>?</a:t>
            </a:r>
          </a:p>
        </p:txBody>
      </p:sp>
      <p:sp>
        <p:nvSpPr>
          <p:cNvPr id="3" name="Tijdelijke aanduiding voor inhoud 2"/>
          <p:cNvSpPr>
            <a:spLocks noGrp="1"/>
          </p:cNvSpPr>
          <p:nvPr>
            <p:ph idx="1"/>
          </p:nvPr>
        </p:nvSpPr>
        <p:spPr>
          <a:xfrm>
            <a:off x="1024127" y="2155371"/>
            <a:ext cx="9720073" cy="4023360"/>
          </a:xfrm>
        </p:spPr>
        <p:txBody>
          <a:bodyPr/>
          <a:lstStyle/>
          <a:p>
            <a:pPr marL="0" indent="0" algn="ctr">
              <a:buNone/>
            </a:pPr>
            <a:r>
              <a:rPr lang="nl-NL" dirty="0" smtClean="0"/>
              <a:t>Altijd vang je ze eerst, dan train je ze meestal en dan doe je er meestal een gevecht mee</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114" y="3391770"/>
            <a:ext cx="1609725" cy="2857500"/>
          </a:xfrm>
          <a:prstGeom prst="rect">
            <a:avLst/>
          </a:prstGeom>
        </p:spPr>
      </p:pic>
    </p:spTree>
    <p:extLst>
      <p:ext uri="{BB962C8B-B14F-4D97-AF65-F5344CB8AC3E}">
        <p14:creationId xmlns:p14="http://schemas.microsoft.com/office/powerpoint/2010/main" val="1309079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1.04167E-6 -2.96296E-6 C 0.06901 -2.96296E-6 0.125 0.05602 0.125 0.125 C 0.125 0.19398 0.06901 0.25 -1.04167E-6 0.25 C -0.06901 0.25 -0.125 0.19398 -0.125 0.125 C -0.125 0.05602 -0.06901 -2.96296E-6 -1.04167E-6 -2.96296E-6 Z " pathEditMode="relative" rAng="0" ptsTypes="AAAAA">
                                      <p:cBhvr>
                                        <p:cTn id="6" dur="2000" fill="hold"/>
                                        <p:tgtEl>
                                          <p:spTgt spid="4"/>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nl-NL" sz="7000" dirty="0" smtClean="0"/>
              <a:t>Wat </a:t>
            </a:r>
            <a:r>
              <a:rPr lang="nl-NL" sz="7000" dirty="0"/>
              <a:t>moet je doen als je een pokemon ziet?</a:t>
            </a:r>
          </a:p>
        </p:txBody>
      </p:sp>
      <p:sp>
        <p:nvSpPr>
          <p:cNvPr id="3" name="Tijdelijke aanduiding voor inhoud 2"/>
          <p:cNvSpPr>
            <a:spLocks noGrp="1"/>
          </p:cNvSpPr>
          <p:nvPr>
            <p:ph idx="1"/>
          </p:nvPr>
        </p:nvSpPr>
        <p:spPr/>
        <p:txBody>
          <a:bodyPr/>
          <a:lstStyle/>
          <a:p>
            <a:pPr algn="ctr"/>
            <a:r>
              <a:rPr lang="nl-NL" dirty="0" smtClean="0"/>
              <a:t>Hem proberen te vangen. Of als je hem niet wilt kun je er gewoon een gevecht mee doen of je loopt weg.</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178" y="3492513"/>
            <a:ext cx="3528332" cy="2323995"/>
          </a:xfrm>
          <a:prstGeom prst="rect">
            <a:avLst/>
          </a:prstGeom>
        </p:spPr>
      </p:pic>
    </p:spTree>
    <p:extLst>
      <p:ext uri="{BB962C8B-B14F-4D97-AF65-F5344CB8AC3E}">
        <p14:creationId xmlns:p14="http://schemas.microsoft.com/office/powerpoint/2010/main" val="4126330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a:t>Wat is een pokébal?</a:t>
            </a:r>
            <a:endParaRPr lang="nl-NL" sz="7000" dirty="0"/>
          </a:p>
        </p:txBody>
      </p:sp>
      <p:sp>
        <p:nvSpPr>
          <p:cNvPr id="3" name="Tijdelijke aanduiding voor inhoud 2"/>
          <p:cNvSpPr>
            <a:spLocks noGrp="1"/>
          </p:cNvSpPr>
          <p:nvPr>
            <p:ph idx="1"/>
          </p:nvPr>
        </p:nvSpPr>
        <p:spPr/>
        <p:txBody>
          <a:bodyPr/>
          <a:lstStyle/>
          <a:p>
            <a:r>
              <a:rPr lang="nl-NL" dirty="0" smtClean="0"/>
              <a:t>Een pokébal is een soort capsule waar pokémons in gevangen</a:t>
            </a:r>
            <a:r>
              <a:rPr lang="nl-NL" dirty="0"/>
              <a:t> kunnen</a:t>
            </a:r>
            <a:r>
              <a:rPr lang="nl-NL" dirty="0" smtClean="0"/>
              <a:t> worden. De beste pokébal is de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051" y="3771572"/>
            <a:ext cx="2381250" cy="238125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281" y="3279228"/>
            <a:ext cx="2991215" cy="3365938"/>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69495" y="3686006"/>
            <a:ext cx="2565079" cy="2552381"/>
          </a:xfrm>
          <a:prstGeom prst="rect">
            <a:avLst/>
          </a:prstGeom>
        </p:spPr>
      </p:pic>
      <p:sp>
        <p:nvSpPr>
          <p:cNvPr id="7" name="Tekstvak 6"/>
          <p:cNvSpPr txBox="1"/>
          <p:nvPr/>
        </p:nvSpPr>
        <p:spPr>
          <a:xfrm>
            <a:off x="3420372" y="2567171"/>
            <a:ext cx="2941014" cy="430887"/>
          </a:xfrm>
          <a:prstGeom prst="rect">
            <a:avLst/>
          </a:prstGeom>
          <a:noFill/>
        </p:spPr>
        <p:txBody>
          <a:bodyPr wrap="square" rtlCol="0">
            <a:spAutoFit/>
          </a:bodyPr>
          <a:lstStyle/>
          <a:p>
            <a:r>
              <a:rPr lang="nl-NL" sz="2200" dirty="0"/>
              <a:t>masterbal</a:t>
            </a:r>
            <a:endParaRPr lang="nl-NL" sz="2200" dirty="0"/>
          </a:p>
        </p:txBody>
      </p:sp>
      <p:sp>
        <p:nvSpPr>
          <p:cNvPr id="8" name="Tekstvak 7"/>
          <p:cNvSpPr txBox="1"/>
          <p:nvPr/>
        </p:nvSpPr>
        <p:spPr>
          <a:xfrm>
            <a:off x="4703920" y="6325862"/>
            <a:ext cx="1728411" cy="369332"/>
          </a:xfrm>
          <a:prstGeom prst="rect">
            <a:avLst/>
          </a:prstGeom>
          <a:noFill/>
        </p:spPr>
        <p:txBody>
          <a:bodyPr wrap="square" rtlCol="0">
            <a:spAutoFit/>
          </a:bodyPr>
          <a:lstStyle/>
          <a:p>
            <a:r>
              <a:rPr lang="nl-NL" dirty="0" smtClean="0"/>
              <a:t>Luxury bal</a:t>
            </a:r>
            <a:endParaRPr lang="nl-NL" dirty="0"/>
          </a:p>
        </p:txBody>
      </p:sp>
    </p:spTree>
    <p:extLst>
      <p:ext uri="{BB962C8B-B14F-4D97-AF65-F5344CB8AC3E}">
        <p14:creationId xmlns:p14="http://schemas.microsoft.com/office/powerpoint/2010/main" val="397964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36797 0.09537 " pathEditMode="relative" ptsTypes="AA">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a:t>Hoe vang je een pokemon?</a:t>
            </a:r>
          </a:p>
        </p:txBody>
      </p:sp>
      <p:sp>
        <p:nvSpPr>
          <p:cNvPr id="3" name="Tijdelijke aanduiding voor inhoud 2"/>
          <p:cNvSpPr>
            <a:spLocks noGrp="1"/>
          </p:cNvSpPr>
          <p:nvPr>
            <p:ph idx="1"/>
          </p:nvPr>
        </p:nvSpPr>
        <p:spPr/>
        <p:txBody>
          <a:bodyPr/>
          <a:lstStyle/>
          <a:p>
            <a:r>
              <a:rPr lang="nl-NL" dirty="0" smtClean="0"/>
              <a:t>Om een pokemon te vangen, moet je er eerst tegen vechten. Als hij is uitgeschakeld kun je een pokébal naar hem toe gooien. Als hij er in blijft zitten, heb je hem gevangen!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5991" y="4486808"/>
            <a:ext cx="1732689" cy="1732689"/>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5150" y="4155049"/>
            <a:ext cx="1711639" cy="1709724"/>
          </a:xfrm>
          <a:prstGeom prst="rect">
            <a:avLst/>
          </a:prstGeom>
        </p:spPr>
      </p:pic>
    </p:spTree>
    <p:extLst>
      <p:ext uri="{BB962C8B-B14F-4D97-AF65-F5344CB8AC3E}">
        <p14:creationId xmlns:p14="http://schemas.microsoft.com/office/powerpoint/2010/main" val="39604832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33333E-6 -3.7037E-7 L 0.30573 0.02292 L 0.34388 0.02871 " pathEditMode="relative" ptsTypes="AA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a:t>Wat kunnen </a:t>
            </a:r>
            <a:r>
              <a:rPr lang="nl-NL" sz="7000" dirty="0" smtClean="0"/>
              <a:t>pokemons?</a:t>
            </a:r>
            <a:endParaRPr lang="nl-NL" sz="7000" dirty="0"/>
          </a:p>
        </p:txBody>
      </p:sp>
      <p:sp>
        <p:nvSpPr>
          <p:cNvPr id="3" name="Tijdelijke aanduiding voor inhoud 2"/>
          <p:cNvSpPr>
            <a:spLocks noGrp="1"/>
          </p:cNvSpPr>
          <p:nvPr>
            <p:ph idx="1"/>
          </p:nvPr>
        </p:nvSpPr>
        <p:spPr>
          <a:xfrm>
            <a:off x="520789" y="1937857"/>
            <a:ext cx="9720073" cy="4920143"/>
          </a:xfrm>
        </p:spPr>
        <p:txBody>
          <a:bodyPr>
            <a:normAutofit/>
          </a:bodyPr>
          <a:lstStyle/>
          <a:p>
            <a:pPr algn="ctr"/>
            <a:r>
              <a:rPr lang="nl-NL" dirty="0" smtClean="0"/>
              <a:t>Pokemons hebben krachten en daarmee kunnen ze andere pokemons beschadigen, ze hebben ook HP dat is hoeveel levens je hebt. Hier zie je een paar plaatjes van pokemons die hun krachten gebruiken.</a:t>
            </a: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976" y="3213997"/>
            <a:ext cx="3545234" cy="1995565"/>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8210" y="3213996"/>
            <a:ext cx="3547670" cy="1995565"/>
          </a:xfrm>
          <a:prstGeom prst="rect">
            <a:avLst/>
          </a:prstGeom>
        </p:spPr>
      </p:pic>
      <p:sp>
        <p:nvSpPr>
          <p:cNvPr id="6" name="Tekstvak 5"/>
          <p:cNvSpPr txBox="1"/>
          <p:nvPr/>
        </p:nvSpPr>
        <p:spPr>
          <a:xfrm>
            <a:off x="1947332" y="5209561"/>
            <a:ext cx="1306614" cy="923330"/>
          </a:xfrm>
          <a:prstGeom prst="rect">
            <a:avLst/>
          </a:prstGeom>
          <a:noFill/>
        </p:spPr>
        <p:txBody>
          <a:bodyPr wrap="square" rtlCol="0">
            <a:spAutoFit/>
          </a:bodyPr>
          <a:lstStyle/>
          <a:p>
            <a:r>
              <a:rPr lang="nl-NL" dirty="0" smtClean="0"/>
              <a:t>Zapdos</a:t>
            </a:r>
          </a:p>
          <a:p>
            <a:r>
              <a:rPr lang="nl-NL" dirty="0" smtClean="0"/>
              <a:t>Gebruikt</a:t>
            </a:r>
          </a:p>
          <a:p>
            <a:r>
              <a:rPr lang="nl-NL" dirty="0"/>
              <a:t>E</a:t>
            </a:r>
            <a:r>
              <a:rPr lang="nl-NL" dirty="0" smtClean="0"/>
              <a:t>lektriciteit</a:t>
            </a:r>
            <a:endParaRPr lang="nl-NL" dirty="0"/>
          </a:p>
        </p:txBody>
      </p:sp>
      <p:sp>
        <p:nvSpPr>
          <p:cNvPr id="7" name="Tekstvak 6"/>
          <p:cNvSpPr txBox="1"/>
          <p:nvPr/>
        </p:nvSpPr>
        <p:spPr>
          <a:xfrm>
            <a:off x="5355718" y="5209561"/>
            <a:ext cx="1056892" cy="923330"/>
          </a:xfrm>
          <a:prstGeom prst="rect">
            <a:avLst/>
          </a:prstGeom>
          <a:noFill/>
        </p:spPr>
        <p:txBody>
          <a:bodyPr wrap="none" rtlCol="0">
            <a:spAutoFit/>
          </a:bodyPr>
          <a:lstStyle/>
          <a:p>
            <a:r>
              <a:rPr lang="nl-NL" dirty="0" smtClean="0"/>
              <a:t>Oshawott</a:t>
            </a:r>
          </a:p>
          <a:p>
            <a:r>
              <a:rPr lang="nl-NL" dirty="0" smtClean="0"/>
              <a:t>Gebruikt</a:t>
            </a:r>
          </a:p>
          <a:p>
            <a:r>
              <a:rPr lang="nl-NL" dirty="0" smtClean="0"/>
              <a:t>Water</a:t>
            </a:r>
            <a:endParaRPr lang="nl-NL" dirty="0"/>
          </a:p>
        </p:txBody>
      </p:sp>
      <p:pic>
        <p:nvPicPr>
          <p:cNvPr id="8" name="Afbeelding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03444" y="3190085"/>
            <a:ext cx="3545235" cy="2043385"/>
          </a:xfrm>
          <a:prstGeom prst="rect">
            <a:avLst/>
          </a:prstGeom>
        </p:spPr>
      </p:pic>
      <p:sp>
        <p:nvSpPr>
          <p:cNvPr id="9" name="Tekstvak 8"/>
          <p:cNvSpPr txBox="1"/>
          <p:nvPr/>
        </p:nvSpPr>
        <p:spPr>
          <a:xfrm>
            <a:off x="8992407" y="5209561"/>
            <a:ext cx="1167307" cy="923330"/>
          </a:xfrm>
          <a:prstGeom prst="rect">
            <a:avLst/>
          </a:prstGeom>
          <a:noFill/>
        </p:spPr>
        <p:txBody>
          <a:bodyPr wrap="none" rtlCol="0">
            <a:spAutoFit/>
          </a:bodyPr>
          <a:lstStyle/>
          <a:p>
            <a:r>
              <a:rPr lang="nl-NL" dirty="0" smtClean="0"/>
              <a:t>Geen idee</a:t>
            </a:r>
          </a:p>
          <a:p>
            <a:r>
              <a:rPr lang="nl-NL" dirty="0" smtClean="0"/>
              <a:t>Gebruikt</a:t>
            </a:r>
          </a:p>
          <a:p>
            <a:r>
              <a:rPr lang="nl-NL" dirty="0" smtClean="0"/>
              <a:t>Natuur</a:t>
            </a:r>
            <a:endParaRPr lang="nl-NL" dirty="0"/>
          </a:p>
        </p:txBody>
      </p:sp>
    </p:spTree>
    <p:extLst>
      <p:ext uri="{BB962C8B-B14F-4D97-AF65-F5344CB8AC3E}">
        <p14:creationId xmlns:p14="http://schemas.microsoft.com/office/powerpoint/2010/main" val="1761239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p:cTn id="31"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 calcmode="lin" valueType="num">
                                      <p:cBhvr additive="base">
                                        <p:cTn id="3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anim calcmode="lin" valueType="num">
                                      <p:cBhvr>
                                        <p:cTn id="45"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48" dur="1000"/>
                                        <p:tgtEl>
                                          <p:spTgt spid="7">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9">
                                            <p:txEl>
                                              <p:pRg st="0" end="0"/>
                                            </p:txEl>
                                          </p:spTgt>
                                        </p:tgtEl>
                                        <p:attrNameLst>
                                          <p:attrName>style.visibility</p:attrName>
                                        </p:attrNameLst>
                                      </p:cBhvr>
                                      <p:to>
                                        <p:strVal val="visible"/>
                                      </p:to>
                                    </p:set>
                                    <p:anim calcmode="lin" valueType="num">
                                      <p:cBhvr>
                                        <p:cTn id="53"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4"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55"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56" dur="1000"/>
                                        <p:tgtEl>
                                          <p:spTgt spid="9">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9">
                                            <p:txEl>
                                              <p:pRg st="1" end="1"/>
                                            </p:txEl>
                                          </p:spTgt>
                                        </p:tgtEl>
                                        <p:attrNameLst>
                                          <p:attrName>style.visibility</p:attrName>
                                        </p:attrNameLst>
                                      </p:cBhvr>
                                      <p:to>
                                        <p:strVal val="visible"/>
                                      </p:to>
                                    </p:set>
                                    <p:anim calcmode="lin" valueType="num">
                                      <p:cBhvr>
                                        <p:cTn id="61"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62"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63"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64" dur="1000"/>
                                        <p:tgtEl>
                                          <p:spTgt spid="9">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9">
                                            <p:txEl>
                                              <p:pRg st="2" end="2"/>
                                            </p:txEl>
                                          </p:spTgt>
                                        </p:tgtEl>
                                        <p:attrNameLst>
                                          <p:attrName>style.visibility</p:attrName>
                                        </p:attrNameLst>
                                      </p:cBhvr>
                                      <p:to>
                                        <p:strVal val="visible"/>
                                      </p:to>
                                    </p:set>
                                    <p:anim calcmode="lin" valueType="num">
                                      <p:cBhvr>
                                        <p:cTn id="6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7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7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7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7000" dirty="0" smtClean="0"/>
              <a:t>Gym</a:t>
            </a:r>
            <a:r>
              <a:rPr lang="nl-NL" sz="7000" dirty="0"/>
              <a:t>s</a:t>
            </a:r>
          </a:p>
        </p:txBody>
      </p:sp>
      <p:sp>
        <p:nvSpPr>
          <p:cNvPr id="3" name="Tijdelijke aanduiding voor inhoud 2"/>
          <p:cNvSpPr>
            <a:spLocks noGrp="1"/>
          </p:cNvSpPr>
          <p:nvPr>
            <p:ph idx="1"/>
          </p:nvPr>
        </p:nvSpPr>
        <p:spPr/>
        <p:txBody>
          <a:bodyPr/>
          <a:lstStyle/>
          <a:p>
            <a:pPr marL="0" indent="0">
              <a:buNone/>
            </a:pPr>
            <a:r>
              <a:rPr lang="nl-NL" dirty="0"/>
              <a:t>I</a:t>
            </a:r>
            <a:r>
              <a:rPr lang="nl-NL" dirty="0" smtClean="0"/>
              <a:t>n elke stad is 1 gym. In een gym moet je tegen een gymleader vechten. Als je verliest, gebeurt en krijg je niets. Als je wint, krijg je een badge</a:t>
            </a:r>
            <a:r>
              <a:rPr lang="nl-NL" dirty="0" smtClean="0"/>
              <a:t>. </a:t>
            </a:r>
            <a:r>
              <a:rPr lang="nl-NL" dirty="0" smtClean="0"/>
              <a:t>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3809" y="3707550"/>
            <a:ext cx="2143125" cy="2143125"/>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3401" y="3698505"/>
            <a:ext cx="2143125" cy="2143125"/>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135" y="3731363"/>
            <a:ext cx="2181225" cy="2095500"/>
          </a:xfrm>
          <a:prstGeom prst="rect">
            <a:avLst/>
          </a:prstGeom>
        </p:spPr>
      </p:pic>
    </p:spTree>
    <p:extLst>
      <p:ext uri="{BB962C8B-B14F-4D97-AF65-F5344CB8AC3E}">
        <p14:creationId xmlns:p14="http://schemas.microsoft.com/office/powerpoint/2010/main" val="6706591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375E-6 -1.85185E-6 L -0.11809 0.00209 " pathEditMode="relative" rAng="0" ptsTypes="AA">
                                      <p:cBhvr>
                                        <p:cTn id="6" dur="2000" fill="hold"/>
                                        <p:tgtEl>
                                          <p:spTgt spid="5"/>
                                        </p:tgtEl>
                                        <p:attrNameLst>
                                          <p:attrName>ppt_x</p:attrName>
                                          <p:attrName>ppt_y</p:attrName>
                                        </p:attrNameLst>
                                      </p:cBhvr>
                                      <p:rCtr x="-5911" y="9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3.95833E-6 7.40741E-7 L -0.22474 -0.00116 " pathEditMode="relative" rAng="0" ptsTypes="AA">
                                      <p:cBhvr>
                                        <p:cTn id="10" dur="2000" fill="hold"/>
                                        <p:tgtEl>
                                          <p:spTgt spid="4"/>
                                        </p:tgtEl>
                                        <p:attrNameLst>
                                          <p:attrName>ppt_x</p:attrName>
                                          <p:attrName>ppt_y</p:attrName>
                                        </p:attrNameLst>
                                      </p:cBhvr>
                                      <p:rCtr x="-10352" y="11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398</TotalTime>
  <Words>363</Words>
  <Application>Microsoft Office PowerPoint</Application>
  <PresentationFormat>Breedbeeld</PresentationFormat>
  <Paragraphs>61</Paragraphs>
  <Slides>11</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Calibri</vt:lpstr>
      <vt:lpstr>Tw Cen MT</vt:lpstr>
      <vt:lpstr>Tw Cen MT Condensed</vt:lpstr>
      <vt:lpstr>Wingdings</vt:lpstr>
      <vt:lpstr>Wingdings 3</vt:lpstr>
      <vt:lpstr>Integraal</vt:lpstr>
      <vt:lpstr>pokemon</vt:lpstr>
      <vt:lpstr>Inhoud</vt:lpstr>
      <vt:lpstr>Wat zijn pokemons</vt:lpstr>
      <vt:lpstr>Wat doe je er meestal mee?</vt:lpstr>
      <vt:lpstr>Wat moet je doen als je een pokemon ziet?</vt:lpstr>
      <vt:lpstr>Wat is een pokébal?</vt:lpstr>
      <vt:lpstr>Hoe vang je een pokemon?</vt:lpstr>
      <vt:lpstr>Wat kunnen pokemons?</vt:lpstr>
      <vt:lpstr>Gyms</vt:lpstr>
      <vt:lpstr>Quiz</vt:lpstr>
      <vt:lpstr>EINDE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pokemon</dc:title>
  <dc:creator>Marc</dc:creator>
  <cp:lastModifiedBy>Marc</cp:lastModifiedBy>
  <cp:revision>36</cp:revision>
  <dcterms:created xsi:type="dcterms:W3CDTF">2016-11-14T13:57:40Z</dcterms:created>
  <dcterms:modified xsi:type="dcterms:W3CDTF">2017-11-28T16:35:34Z</dcterms:modified>
</cp:coreProperties>
</file>