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9" r:id="rId3"/>
    <p:sldId id="258" r:id="rId4"/>
    <p:sldId id="263" r:id="rId5"/>
    <p:sldId id="261" r:id="rId6"/>
    <p:sldId id="267" r:id="rId7"/>
    <p:sldId id="262" r:id="rId8"/>
    <p:sldId id="260"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21" d="100"/>
          <a:sy n="121" d="100"/>
        </p:scale>
        <p:origin x="13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B2BDD0-0E76-46CC-8DAB-F8CEC880ADE8}" type="datetimeFigureOut">
              <a:rPr lang="nl-NL" smtClean="0"/>
              <a:t>28-11-2017</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1894A9-DE1C-4A3F-B00E-D8DE02BB903F}" type="slidenum">
              <a:rPr lang="nl-NL" smtClean="0"/>
              <a:t>‹nr.›</a:t>
            </a:fld>
            <a:endParaRPr lang="nl-NL" dirty="0"/>
          </a:p>
        </p:txBody>
      </p:sp>
    </p:spTree>
    <p:extLst>
      <p:ext uri="{BB962C8B-B14F-4D97-AF65-F5344CB8AC3E}">
        <p14:creationId xmlns:p14="http://schemas.microsoft.com/office/powerpoint/2010/main" val="114452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Gengar</a:t>
            </a:r>
            <a:r>
              <a:rPr lang="nl-NL" baseline="0" dirty="0" smtClean="0"/>
              <a:t> Mudkip Oshawott </a:t>
            </a:r>
            <a:endParaRPr lang="nl-NL" dirty="0"/>
          </a:p>
        </p:txBody>
      </p:sp>
      <p:sp>
        <p:nvSpPr>
          <p:cNvPr id="4" name="Tijdelijke aanduiding voor dianummer 3"/>
          <p:cNvSpPr>
            <a:spLocks noGrp="1"/>
          </p:cNvSpPr>
          <p:nvPr>
            <p:ph type="sldNum" sz="quarter" idx="10"/>
          </p:nvPr>
        </p:nvSpPr>
        <p:spPr/>
        <p:txBody>
          <a:bodyPr/>
          <a:lstStyle/>
          <a:p>
            <a:fld id="{191894A9-DE1C-4A3F-B00E-D8DE02BB903F}" type="slidenum">
              <a:rPr lang="nl-NL" smtClean="0"/>
              <a:t>3</a:t>
            </a:fld>
            <a:endParaRPr lang="nl-NL" dirty="0"/>
          </a:p>
        </p:txBody>
      </p:sp>
    </p:spTree>
    <p:extLst>
      <p:ext uri="{BB962C8B-B14F-4D97-AF65-F5344CB8AC3E}">
        <p14:creationId xmlns:p14="http://schemas.microsoft.com/office/powerpoint/2010/main" val="3308017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91894A9-DE1C-4A3F-B00E-D8DE02BB903F}" type="slidenum">
              <a:rPr lang="nl-NL" smtClean="0"/>
              <a:t>8</a:t>
            </a:fld>
            <a:endParaRPr lang="nl-NL" dirty="0"/>
          </a:p>
        </p:txBody>
      </p:sp>
    </p:spTree>
    <p:extLst>
      <p:ext uri="{BB962C8B-B14F-4D97-AF65-F5344CB8AC3E}">
        <p14:creationId xmlns:p14="http://schemas.microsoft.com/office/powerpoint/2010/main" val="42201739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smtClean="0"/>
              <a:t>Klik om de stijl te bewerken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smtClean="0"/>
              <a:t>Klik om de stijl te bewerken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5A61015F-7CC6-4D0A-9D87-873EA4C304CC}" type="datetimeFigureOut">
              <a:rPr lang="en-US" dirty="0"/>
              <a:t>11/28/2017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2412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smtClean="0"/>
              <a:t>Klik om de modelstijlen te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11/28/2017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11/28/2017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11/28/2017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smtClean="0"/>
              <a:t>Klik om de stijl te bewerken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05C68B11-C5A8-448C-8CE9-B1A273C79CFC}" type="datetimeFigureOut">
              <a:rPr lang="en-US" dirty="0"/>
              <a:t>11/28/2017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smtClean="0"/>
              <a:t>Klik op het pictogram als u een afbeelding wilt toevoegen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C7616CA0-919D-4A49-9C8A-62FDFB3A5183}" type="datetimeFigureOut">
              <a:rPr lang="en-US" dirty="0"/>
              <a:t>11/28/2017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‹nr.›</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11/28/2017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‹nr.›</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9.jpg"/><Relationship Id="rId4" Type="http://schemas.openxmlformats.org/officeDocument/2006/relationships/image" Target="../media/image18.jpg"/></Relationships>
</file>

<file path=ppt/slides/_rels/slide9.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jpg"/><Relationship Id="rId1" Type="http://schemas.openxmlformats.org/officeDocument/2006/relationships/slideLayout" Target="../slideLayouts/slideLayout2.xml"/><Relationship Id="rId4" Type="http://schemas.openxmlformats.org/officeDocument/2006/relationships/image" Target="../media/image2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Tijdelijke aanduiding voor afbeelding 9"/>
          <p:cNvPicPr>
            <a:picLocks noGrp="1" noChangeAspect="1"/>
          </p:cNvPicPr>
          <p:nvPr>
            <p:ph type="pic" idx="1"/>
          </p:nvPr>
        </p:nvPicPr>
        <p:blipFill>
          <a:blip r:embed="rId2">
            <a:extLst>
              <a:ext uri="{28A0092B-C50C-407E-A947-70E740481C1C}">
                <a14:useLocalDpi xmlns:a14="http://schemas.microsoft.com/office/drawing/2010/main" val="0"/>
              </a:ext>
            </a:extLst>
          </a:blip>
          <a:srcRect t="37380" b="37380"/>
          <a:stretch>
            <a:fillRect/>
          </a:stretch>
        </p:blipFill>
        <p:spPr>
          <a:xfrm>
            <a:off x="-776410" y="0"/>
            <a:ext cx="14561937" cy="7432645"/>
          </a:xfrm>
        </p:spPr>
      </p:pic>
      <p:sp>
        <p:nvSpPr>
          <p:cNvPr id="2" name="Titel 1"/>
          <p:cNvSpPr>
            <a:spLocks noGrp="1"/>
          </p:cNvSpPr>
          <p:nvPr>
            <p:ph type="title"/>
          </p:nvPr>
        </p:nvSpPr>
        <p:spPr>
          <a:xfrm>
            <a:off x="2014152" y="5207273"/>
            <a:ext cx="7772400" cy="1463040"/>
          </a:xfrm>
        </p:spPr>
        <p:txBody>
          <a:bodyPr>
            <a:noAutofit/>
          </a:bodyPr>
          <a:lstStyle/>
          <a:p>
            <a:pPr algn="ctr"/>
            <a:r>
              <a:rPr lang="nl-NL" sz="13800" spc="100" dirty="0"/>
              <a:t>pokemon</a:t>
            </a:r>
          </a:p>
        </p:txBody>
      </p:sp>
      <p:sp>
        <p:nvSpPr>
          <p:cNvPr id="4" name="Tekstvak 3"/>
          <p:cNvSpPr txBox="1"/>
          <p:nvPr/>
        </p:nvSpPr>
        <p:spPr>
          <a:xfrm>
            <a:off x="568410" y="6423176"/>
            <a:ext cx="2510816" cy="369332"/>
          </a:xfrm>
          <a:prstGeom prst="rect">
            <a:avLst/>
          </a:prstGeom>
          <a:noFill/>
        </p:spPr>
        <p:txBody>
          <a:bodyPr wrap="none" rtlCol="0">
            <a:spAutoFit/>
          </a:bodyPr>
          <a:lstStyle/>
          <a:p>
            <a:r>
              <a:rPr lang="nl-NL" dirty="0" smtClean="0"/>
              <a:t>Gemaakt door Cas Hoge</a:t>
            </a:r>
            <a:endParaRPr lang="nl-NL" dirty="0"/>
          </a:p>
        </p:txBody>
      </p:sp>
      <p:sp>
        <p:nvSpPr>
          <p:cNvPr id="3" name="Tekstvak 2"/>
          <p:cNvSpPr txBox="1"/>
          <p:nvPr/>
        </p:nvSpPr>
        <p:spPr>
          <a:xfrm rot="19120287">
            <a:off x="9596812" y="4887966"/>
            <a:ext cx="2633445" cy="369332"/>
          </a:xfrm>
          <a:prstGeom prst="rect">
            <a:avLst/>
          </a:prstGeom>
          <a:noFill/>
        </p:spPr>
        <p:txBody>
          <a:bodyPr wrap="square" rtlCol="0">
            <a:spAutoFit/>
          </a:bodyPr>
          <a:lstStyle/>
          <a:p>
            <a:r>
              <a:rPr lang="nl-NL" dirty="0" smtClean="0"/>
              <a:t>Zoek de andere animatie</a:t>
            </a:r>
            <a:endParaRPr lang="nl-NL" dirty="0"/>
          </a:p>
        </p:txBody>
      </p:sp>
    </p:spTree>
    <p:extLst>
      <p:ext uri="{BB962C8B-B14F-4D97-AF65-F5344CB8AC3E}">
        <p14:creationId xmlns:p14="http://schemas.microsoft.com/office/powerpoint/2010/main" val="2704936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a:t>Quiz</a:t>
            </a:r>
          </a:p>
        </p:txBody>
      </p:sp>
      <p:sp>
        <p:nvSpPr>
          <p:cNvPr id="3" name="Tijdelijke aanduiding voor inhoud 2"/>
          <p:cNvSpPr>
            <a:spLocks noGrp="1"/>
          </p:cNvSpPr>
          <p:nvPr>
            <p:ph idx="1"/>
          </p:nvPr>
        </p:nvSpPr>
        <p:spPr/>
        <p:txBody>
          <a:bodyPr/>
          <a:lstStyle/>
          <a:p>
            <a:r>
              <a:rPr lang="nl-NL" b="1" dirty="0" smtClean="0"/>
              <a:t>Wat is de beste pokébal?</a:t>
            </a:r>
          </a:p>
          <a:p>
            <a:r>
              <a:rPr lang="nl-NL" dirty="0" smtClean="0">
                <a:effectLst>
                  <a:outerShdw blurRad="38100" dist="38100" dir="2700000" algn="tl">
                    <a:srgbClr val="000000">
                      <a:alpha val="43137"/>
                    </a:srgbClr>
                  </a:outerShdw>
                </a:effectLst>
              </a:rPr>
              <a:t>Antwoord: De masterbal</a:t>
            </a:r>
          </a:p>
          <a:p>
            <a:r>
              <a:rPr lang="nl-NL" b="1" dirty="0"/>
              <a:t>Wat deed de foto van </a:t>
            </a:r>
            <a:r>
              <a:rPr lang="nl-NL" b="1" dirty="0" smtClean="0"/>
              <a:t>Charmander</a:t>
            </a:r>
          </a:p>
          <a:p>
            <a:r>
              <a:rPr lang="nl-NL" dirty="0" smtClean="0">
                <a:effectLst>
                  <a:outerShdw blurRad="38100" dist="38100" dir="2700000" algn="tl">
                    <a:srgbClr val="000000">
                      <a:alpha val="43137"/>
                    </a:srgbClr>
                  </a:outerShdw>
                </a:effectLst>
              </a:rPr>
              <a:t>Antwoord: ronddraaien</a:t>
            </a:r>
            <a:endParaRPr lang="nl-NL" dirty="0">
              <a:effectLst>
                <a:outerShdw blurRad="38100" dist="38100" dir="2700000" algn="tl">
                  <a:srgbClr val="000000">
                    <a:alpha val="43137"/>
                  </a:srgbClr>
                </a:outerShdw>
              </a:effectLst>
            </a:endParaRPr>
          </a:p>
          <a:p>
            <a:pPr marL="0" indent="0">
              <a:buNone/>
            </a:pPr>
            <a:endParaRPr lang="nl-NL" b="1" dirty="0"/>
          </a:p>
          <a:p>
            <a:endParaRPr lang="nl-NL" b="1" dirty="0"/>
          </a:p>
        </p:txBody>
      </p:sp>
      <p:sp>
        <p:nvSpPr>
          <p:cNvPr id="7" name="Lachebekje 6"/>
          <p:cNvSpPr/>
          <p:nvPr/>
        </p:nvSpPr>
        <p:spPr>
          <a:xfrm>
            <a:off x="8521262" y="2971800"/>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Tree>
    <p:extLst>
      <p:ext uri="{BB962C8B-B14F-4D97-AF65-F5344CB8AC3E}">
        <p14:creationId xmlns:p14="http://schemas.microsoft.com/office/powerpoint/2010/main" val="24765308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3">
                                            <p:txEl>
                                              <p:pRg st="0" end="0"/>
                                            </p:txEl>
                                          </p:spTgt>
                                        </p:tgtEl>
                                      </p:cBhvr>
                                      <p:by x="150000" y="150000"/>
                                    </p:animScale>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2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mph" presetSubtype="0" fill="hold" nodeType="clickEffect">
                                  <p:stCondLst>
                                    <p:cond delay="0"/>
                                  </p:stCondLst>
                                  <p:childTnLst>
                                    <p:animScale>
                                      <p:cBhvr>
                                        <p:cTn id="23" dur="2000" fill="hold"/>
                                        <p:tgtEl>
                                          <p:spTgt spid="3">
                                            <p:txEl>
                                              <p:pRg st="2" end="2"/>
                                            </p:txEl>
                                          </p:spTgt>
                                        </p:tgtEl>
                                      </p:cBhvr>
                                      <p:by x="150000" y="150000"/>
                                    </p:animScale>
                                  </p:childTnLst>
                                </p:cTn>
                              </p:par>
                            </p:childTnLst>
                          </p:cTn>
                        </p:par>
                      </p:childTnLst>
                    </p:cTn>
                  </p:par>
                  <p:par>
                    <p:cTn id="24" fill="hold">
                      <p:stCondLst>
                        <p:cond delay="indefinite"/>
                      </p:stCondLst>
                      <p:childTnLst>
                        <p:par>
                          <p:cTn id="25" fill="hold">
                            <p:stCondLst>
                              <p:cond delay="0"/>
                            </p:stCondLst>
                            <p:childTnLst>
                              <p:par>
                                <p:cTn id="26"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27" dur="2000" fill="hold"/>
                                        <p:tgtEl>
                                          <p:spTgt spid="7"/>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circle(in)">
                                      <p:cBhvr>
                                        <p:cTn id="3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9600" dirty="0" smtClean="0"/>
              <a:t>EINDE</a:t>
            </a:r>
            <a:endParaRPr lang="nl-NL" sz="9600" dirty="0"/>
          </a:p>
        </p:txBody>
      </p:sp>
      <p:sp>
        <p:nvSpPr>
          <p:cNvPr id="3" name="Tijdelijke aanduiding voor inhoud 2"/>
          <p:cNvSpPr>
            <a:spLocks noGrp="1"/>
          </p:cNvSpPr>
          <p:nvPr>
            <p:ph idx="1"/>
          </p:nvPr>
        </p:nvSpPr>
        <p:spPr/>
        <p:txBody>
          <a:bodyPr/>
          <a:lstStyle/>
          <a:p>
            <a:pPr algn="ctr"/>
            <a:r>
              <a:rPr lang="nl-NL" dirty="0" smtClean="0"/>
              <a:t>Dit is het einde van mijn (soort van) </a:t>
            </a:r>
            <a:r>
              <a:rPr lang="nl-NL" dirty="0" smtClean="0"/>
              <a:t>spreekbeurt</a:t>
            </a:r>
            <a:endParaRPr lang="nl-NL" dirty="0" smtClean="0"/>
          </a:p>
          <a:p>
            <a:pPr algn="ctr"/>
            <a:endParaRPr lang="nl-NL" dirty="0"/>
          </a:p>
          <a:p>
            <a:pPr algn="ctr"/>
            <a:endParaRPr lang="nl-NL" dirty="0" smtClean="0"/>
          </a:p>
          <a:p>
            <a:pPr algn="ctr"/>
            <a:r>
              <a:rPr lang="nl-NL" sz="8000" dirty="0" smtClean="0"/>
              <a:t>LOL</a:t>
            </a:r>
            <a:endParaRPr lang="nl-NL" sz="8000" dirty="0"/>
          </a:p>
        </p:txBody>
      </p:sp>
    </p:spTree>
    <p:extLst>
      <p:ext uri="{BB962C8B-B14F-4D97-AF65-F5344CB8AC3E}">
        <p14:creationId xmlns:p14="http://schemas.microsoft.com/office/powerpoint/2010/main" val="15059474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
                                        </p:tgtEl>
                                        <p:attrNameLst>
                                          <p:attrName>fillcolor</p:attrName>
                                        </p:attrNameLst>
                                      </p:cBhvr>
                                      <p:to>
                                        <a:srgbClr val="378DA6"/>
                                      </p:to>
                                    </p:animClr>
                                    <p:set>
                                      <p:cBhvr>
                                        <p:cTn id="7" dur="2000" fill="hold"/>
                                        <p:tgtEl>
                                          <p:spTgt spid="2"/>
                                        </p:tgtEl>
                                        <p:attrNameLst>
                                          <p:attrName>fill.type</p:attrName>
                                        </p:attrNameLst>
                                      </p:cBhvr>
                                      <p:to>
                                        <p:strVal val="solid"/>
                                      </p:to>
                                    </p:set>
                                    <p:set>
                                      <p:cBhvr>
                                        <p:cTn id="8" dur="2000" fill="hold"/>
                                        <p:tgtEl>
                                          <p:spTgt spid="2"/>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0" presetClass="path" presetSubtype="0" accel="50000" decel="50000" fill="hold" grpId="0" nodeType="clickEffect">
                                  <p:stCondLst>
                                    <p:cond delay="0"/>
                                  </p:stCondLst>
                                  <p:childTnLst>
                                    <p:animMotion origin="layout" path="M -3.125E-6 1.11111E-6 L -3.125E-6 0.00023 C 0.02865 0.00856 0.00104 0.00116 0.06979 0.00116 C 0.07943 0.00116 0.0892 0.00208 0.09883 0.00231 C 0.10795 0.00648 0.10378 0.00509 0.12279 0.00231 C 0.12761 0.00185 0.12709 0.00162 0.12604 -0.00208 L 0.07878 0.09444 L -0.10794 0.14051 L -0.15963 0.0081 L -0.24948 0.00116 L -0.21914 -0.03773 L -0.21914 -0.02408 L -0.19648 -0.02523 L -0.1914 -0.17685 L -0.04791 0.00231 " pathEditMode="relative" rAng="0" ptsTypes="AAAAAAAAAAAAAAA">
                                      <p:cBhvr>
                                        <p:cTn id="12" dur="2000" fill="hold"/>
                                        <p:tgtEl>
                                          <p:spTgt spid="3">
                                            <p:txEl>
                                              <p:pRg st="0" end="0"/>
                                            </p:txEl>
                                          </p:spTgt>
                                        </p:tgtEl>
                                        <p:attrNameLst>
                                          <p:attrName>ppt_x</p:attrName>
                                          <p:attrName>ppt_y</p:attrName>
                                        </p:attrNameLst>
                                      </p:cBhvr>
                                      <p:rCtr x="-6146" y="-1829"/>
                                    </p:animMotion>
                                  </p:childTnLst>
                                </p:cTn>
                              </p:par>
                            </p:childTnLst>
                          </p:cTn>
                        </p:par>
                      </p:childTnLst>
                    </p:cTn>
                  </p:par>
                  <p:par>
                    <p:cTn id="13" fill="hold">
                      <p:stCondLst>
                        <p:cond delay="indefinite"/>
                      </p:stCondLst>
                      <p:childTnLst>
                        <p:par>
                          <p:cTn id="14" fill="hold">
                            <p:stCondLst>
                              <p:cond delay="0"/>
                            </p:stCondLst>
                            <p:childTnLst>
                              <p:par>
                                <p:cTn id="15" presetID="0" presetClass="path" presetSubtype="0" accel="50000" decel="50000" fill="hold" grpId="0" nodeType="clickEffect">
                                  <p:stCondLst>
                                    <p:cond delay="0"/>
                                  </p:stCondLst>
                                  <p:childTnLst>
                                    <p:animMotion origin="layout" path="M 0 0 L 0 0 C 0.02865 0.00856 0.00104 0.00116 0.06979 0.00116 C 0.07943 0.00116 0.08919 0.00208 0.09883 0.00231 C 0.10794 0.00648 0.10378 0.00509 0.12279 0.00231 C 0.12761 0.00185 0.12709 0.00162 0.12604 -0.00208 L 0.07878 0.09444 L -0.10794 0.14051 L -0.15963 0.0081 L -0.24948 0.00116 L -0.21914 -0.03773 L -0.21914 -0.02407 L -0.19648 -0.02523 L -0.1914 -0.17685 L -0.04791 0.00231 " pathEditMode="relative" ptsTypes="AAAAAAAAAAAAAAA">
                                      <p:cBhvr>
                                        <p:cTn id="16" dur="2000" fill="hold"/>
                                        <p:tgtEl>
                                          <p:spTgt spid="3">
                                            <p:txEl>
                                              <p:pRg st="3" end="3"/>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smtClean="0"/>
              <a:t>Inhoud</a:t>
            </a:r>
            <a:endParaRPr lang="nl-NL" sz="7000" dirty="0"/>
          </a:p>
        </p:txBody>
      </p:sp>
      <p:sp>
        <p:nvSpPr>
          <p:cNvPr id="3" name="Tijdelijke aanduiding voor inhoud 2"/>
          <p:cNvSpPr>
            <a:spLocks noGrp="1"/>
          </p:cNvSpPr>
          <p:nvPr>
            <p:ph idx="1"/>
          </p:nvPr>
        </p:nvSpPr>
        <p:spPr>
          <a:xfrm>
            <a:off x="1024128" y="2285999"/>
            <a:ext cx="9720073" cy="4123509"/>
          </a:xfrm>
        </p:spPr>
        <p:txBody>
          <a:bodyPr>
            <a:normAutofit fontScale="92500" lnSpcReduction="10000"/>
          </a:bodyPr>
          <a:lstStyle/>
          <a:p>
            <a:pPr algn="ctr">
              <a:buFont typeface="Wingdings" panose="05000000000000000000" pitchFamily="2" charset="2"/>
              <a:buChar char="§"/>
            </a:pPr>
            <a:r>
              <a:rPr lang="nl-NL" sz="2400" dirty="0" smtClean="0"/>
              <a:t>Wat zijn pokemons?</a:t>
            </a:r>
          </a:p>
          <a:p>
            <a:pPr algn="ctr">
              <a:buFont typeface="Wingdings" panose="05000000000000000000" pitchFamily="2" charset="2"/>
              <a:buChar char="§"/>
            </a:pPr>
            <a:r>
              <a:rPr lang="nl-NL" sz="2400" dirty="0" smtClean="0"/>
              <a:t>Wat doe je er meestal mee?</a:t>
            </a:r>
          </a:p>
          <a:p>
            <a:pPr algn="ctr">
              <a:buFont typeface="Wingdings" panose="05000000000000000000" pitchFamily="2" charset="2"/>
              <a:buChar char="§"/>
            </a:pPr>
            <a:r>
              <a:rPr lang="nl-NL" sz="2400" dirty="0"/>
              <a:t>Wat moet je doen als je een pokemon ziet</a:t>
            </a:r>
            <a:r>
              <a:rPr lang="nl-NL" sz="2400" dirty="0" smtClean="0"/>
              <a:t>?</a:t>
            </a:r>
          </a:p>
          <a:p>
            <a:pPr algn="ctr">
              <a:buFont typeface="Wingdings" panose="05000000000000000000" pitchFamily="2" charset="2"/>
              <a:buChar char="§"/>
            </a:pPr>
            <a:r>
              <a:rPr lang="nl-NL" sz="2400" dirty="0" smtClean="0"/>
              <a:t>Wat is een pokébal?</a:t>
            </a:r>
            <a:endParaRPr lang="nl-NL" sz="2400" dirty="0"/>
          </a:p>
          <a:p>
            <a:pPr algn="ctr">
              <a:buFont typeface="Wingdings" panose="05000000000000000000" pitchFamily="2" charset="2"/>
              <a:buChar char="§"/>
            </a:pPr>
            <a:r>
              <a:rPr lang="nl-NL" sz="2400" dirty="0"/>
              <a:t>Hoe vang je een pokemon?</a:t>
            </a:r>
          </a:p>
          <a:p>
            <a:pPr algn="ctr">
              <a:buFont typeface="Wingdings" panose="05000000000000000000" pitchFamily="2" charset="2"/>
              <a:buChar char="§"/>
            </a:pPr>
            <a:r>
              <a:rPr lang="nl-NL" sz="2400" dirty="0"/>
              <a:t>Wat kunnen pokemons</a:t>
            </a:r>
            <a:r>
              <a:rPr lang="nl-NL" sz="2400" dirty="0" smtClean="0"/>
              <a:t>?</a:t>
            </a:r>
          </a:p>
          <a:p>
            <a:pPr algn="ctr">
              <a:buFont typeface="Wingdings" panose="05000000000000000000" pitchFamily="2" charset="2"/>
              <a:buChar char="§"/>
            </a:pPr>
            <a:r>
              <a:rPr lang="nl-NL" sz="2400" dirty="0" smtClean="0"/>
              <a:t>Gyms</a:t>
            </a:r>
          </a:p>
          <a:p>
            <a:pPr algn="ctr">
              <a:buFont typeface="Wingdings" panose="05000000000000000000" pitchFamily="2" charset="2"/>
              <a:buChar char="§"/>
            </a:pPr>
            <a:r>
              <a:rPr lang="nl-NL" sz="2400" dirty="0" smtClean="0"/>
              <a:t>Quiz</a:t>
            </a:r>
          </a:p>
          <a:p>
            <a:pPr algn="ctr">
              <a:buFont typeface="Wingdings" panose="05000000000000000000" pitchFamily="2" charset="2"/>
              <a:buChar char="§"/>
            </a:pPr>
            <a:r>
              <a:rPr lang="nl-NL" sz="2400" dirty="0" smtClean="0"/>
              <a:t>Einde</a:t>
            </a:r>
          </a:p>
          <a:p>
            <a:pPr algn="ctr">
              <a:buFont typeface="Wingdings" panose="05000000000000000000" pitchFamily="2" charset="2"/>
              <a:buChar char="§"/>
            </a:pPr>
            <a:endParaRPr lang="nl-NL" dirty="0" smtClean="0"/>
          </a:p>
        </p:txBody>
      </p:sp>
    </p:spTree>
    <p:extLst>
      <p:ext uri="{BB962C8B-B14F-4D97-AF65-F5344CB8AC3E}">
        <p14:creationId xmlns:p14="http://schemas.microsoft.com/office/powerpoint/2010/main" val="2071720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8" end="8"/>
                                            </p:txEl>
                                          </p:spTgt>
                                        </p:tgtEl>
                                        <p:attrNameLst>
                                          <p:attrName>style.visibility</p:attrName>
                                        </p:attrNameLst>
                                      </p:cBhvr>
                                      <p:to>
                                        <p:strVal val="visible"/>
                                      </p:to>
                                    </p:set>
                                    <p:animEffect transition="in" filter="wipe(down)">
                                      <p:cBhvr>
                                        <p:cTn id="135" dur="580">
                                          <p:stCondLst>
                                            <p:cond delay="0"/>
                                          </p:stCondLst>
                                        </p:cTn>
                                        <p:tgtEl>
                                          <p:spTgt spid="3">
                                            <p:txEl>
                                              <p:pRg st="8" end="8"/>
                                            </p:txEl>
                                          </p:spTgt>
                                        </p:tgtEl>
                                      </p:cBhvr>
                                    </p:animEffect>
                                    <p:anim calcmode="lin" valueType="num">
                                      <p:cBhvr>
                                        <p:cTn id="13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8" end="8"/>
                                            </p:txEl>
                                          </p:spTgt>
                                        </p:tgtEl>
                                      </p:cBhvr>
                                      <p:to x="100000" y="60000"/>
                                    </p:animScale>
                                    <p:animScale>
                                      <p:cBhvr>
                                        <p:cTn id="142" dur="166" decel="50000">
                                          <p:stCondLst>
                                            <p:cond delay="676"/>
                                          </p:stCondLst>
                                        </p:cTn>
                                        <p:tgtEl>
                                          <p:spTgt spid="3">
                                            <p:txEl>
                                              <p:pRg st="8" end="8"/>
                                            </p:txEl>
                                          </p:spTgt>
                                        </p:tgtEl>
                                      </p:cBhvr>
                                      <p:to x="100000" y="100000"/>
                                    </p:animScale>
                                    <p:animScale>
                                      <p:cBhvr>
                                        <p:cTn id="143" dur="26">
                                          <p:stCondLst>
                                            <p:cond delay="1312"/>
                                          </p:stCondLst>
                                        </p:cTn>
                                        <p:tgtEl>
                                          <p:spTgt spid="3">
                                            <p:txEl>
                                              <p:pRg st="8" end="8"/>
                                            </p:txEl>
                                          </p:spTgt>
                                        </p:tgtEl>
                                      </p:cBhvr>
                                      <p:to x="100000" y="80000"/>
                                    </p:animScale>
                                    <p:animScale>
                                      <p:cBhvr>
                                        <p:cTn id="144" dur="166" decel="50000">
                                          <p:stCondLst>
                                            <p:cond delay="1338"/>
                                          </p:stCondLst>
                                        </p:cTn>
                                        <p:tgtEl>
                                          <p:spTgt spid="3">
                                            <p:txEl>
                                              <p:pRg st="8" end="8"/>
                                            </p:txEl>
                                          </p:spTgt>
                                        </p:tgtEl>
                                      </p:cBhvr>
                                      <p:to x="100000" y="100000"/>
                                    </p:animScale>
                                    <p:animScale>
                                      <p:cBhvr>
                                        <p:cTn id="145" dur="26">
                                          <p:stCondLst>
                                            <p:cond delay="1642"/>
                                          </p:stCondLst>
                                        </p:cTn>
                                        <p:tgtEl>
                                          <p:spTgt spid="3">
                                            <p:txEl>
                                              <p:pRg st="8" end="8"/>
                                            </p:txEl>
                                          </p:spTgt>
                                        </p:tgtEl>
                                      </p:cBhvr>
                                      <p:to x="100000" y="90000"/>
                                    </p:animScale>
                                    <p:animScale>
                                      <p:cBhvr>
                                        <p:cTn id="146" dur="166" decel="50000">
                                          <p:stCondLst>
                                            <p:cond delay="1668"/>
                                          </p:stCondLst>
                                        </p:cTn>
                                        <p:tgtEl>
                                          <p:spTgt spid="3">
                                            <p:txEl>
                                              <p:pRg st="8" end="8"/>
                                            </p:txEl>
                                          </p:spTgt>
                                        </p:tgtEl>
                                      </p:cBhvr>
                                      <p:to x="100000" y="100000"/>
                                    </p:animScale>
                                    <p:animScale>
                                      <p:cBhvr>
                                        <p:cTn id="147" dur="26">
                                          <p:stCondLst>
                                            <p:cond delay="1808"/>
                                          </p:stCondLst>
                                        </p:cTn>
                                        <p:tgtEl>
                                          <p:spTgt spid="3">
                                            <p:txEl>
                                              <p:pRg st="8" end="8"/>
                                            </p:txEl>
                                          </p:spTgt>
                                        </p:tgtEl>
                                      </p:cBhvr>
                                      <p:to x="100000" y="95000"/>
                                    </p:animScale>
                                    <p:animScale>
                                      <p:cBhvr>
                                        <p:cTn id="148"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a:t>Wat zijn </a:t>
            </a:r>
            <a:r>
              <a:rPr lang="nl-NL" sz="7000" dirty="0" smtClean="0"/>
              <a:t>pokemons</a:t>
            </a:r>
          </a:p>
        </p:txBody>
      </p:sp>
      <p:sp>
        <p:nvSpPr>
          <p:cNvPr id="3" name="Tijdelijke aanduiding voor inhoud 2"/>
          <p:cNvSpPr>
            <a:spLocks noGrp="1"/>
          </p:cNvSpPr>
          <p:nvPr>
            <p:ph idx="1"/>
          </p:nvPr>
        </p:nvSpPr>
        <p:spPr>
          <a:xfrm>
            <a:off x="1048411" y="2166159"/>
            <a:ext cx="9720073" cy="4023360"/>
          </a:xfrm>
        </p:spPr>
        <p:txBody>
          <a:bodyPr/>
          <a:lstStyle/>
          <a:p>
            <a:pPr algn="ctr"/>
            <a:r>
              <a:rPr lang="nl-NL" dirty="0" smtClean="0"/>
              <a:t>Pokemons zijn een soort dieren die krachten hebben. Sommigen pokemons lijken op dieren, anderen weer niet. Hier staan een paar plaatjes van pokemons die op dieren lijken. </a:t>
            </a:r>
            <a:endParaRPr lang="nl-NL"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2790" y="2924433"/>
            <a:ext cx="1266353" cy="1519624"/>
          </a:xfrm>
          <a:prstGeom prst="rect">
            <a:avLst/>
          </a:prstGeom>
        </p:spPr>
      </p:pic>
      <p:sp>
        <p:nvSpPr>
          <p:cNvPr id="6" name="Tekstvak 5"/>
          <p:cNvSpPr txBox="1"/>
          <p:nvPr/>
        </p:nvSpPr>
        <p:spPr>
          <a:xfrm>
            <a:off x="2018430" y="2893168"/>
            <a:ext cx="895072" cy="369332"/>
          </a:xfrm>
          <a:prstGeom prst="rect">
            <a:avLst/>
          </a:prstGeom>
          <a:noFill/>
        </p:spPr>
        <p:txBody>
          <a:bodyPr wrap="square" rtlCol="0">
            <a:spAutoFit/>
          </a:bodyPr>
          <a:lstStyle/>
          <a:p>
            <a:r>
              <a:rPr lang="nl-NL" dirty="0" smtClean="0"/>
              <a:t>Froakie</a:t>
            </a:r>
            <a:endParaRPr lang="nl-NL" dirty="0"/>
          </a:p>
        </p:txBody>
      </p:sp>
      <p:pic>
        <p:nvPicPr>
          <p:cNvPr id="9" name="Afbeelding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81061" y="3296223"/>
            <a:ext cx="902515" cy="1083018"/>
          </a:xfrm>
          <a:prstGeom prst="rect">
            <a:avLst/>
          </a:prstGeom>
        </p:spPr>
      </p:pic>
      <p:sp>
        <p:nvSpPr>
          <p:cNvPr id="10" name="Tekstvak 9"/>
          <p:cNvSpPr txBox="1"/>
          <p:nvPr/>
        </p:nvSpPr>
        <p:spPr>
          <a:xfrm>
            <a:off x="3222744" y="3083446"/>
            <a:ext cx="1648705" cy="369332"/>
          </a:xfrm>
          <a:prstGeom prst="rect">
            <a:avLst/>
          </a:prstGeom>
          <a:noFill/>
        </p:spPr>
        <p:txBody>
          <a:bodyPr wrap="square" rtlCol="0">
            <a:spAutoFit/>
          </a:bodyPr>
          <a:lstStyle/>
          <a:p>
            <a:r>
              <a:rPr lang="nl-NL" dirty="0" smtClean="0"/>
              <a:t>Fletchling</a:t>
            </a:r>
            <a:endParaRPr lang="nl-NL" dirty="0"/>
          </a:p>
        </p:txBody>
      </p:sp>
      <p:pic>
        <p:nvPicPr>
          <p:cNvPr id="11" name="Afbeelding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31530" y="3296223"/>
            <a:ext cx="1236320" cy="1236320"/>
          </a:xfrm>
          <a:prstGeom prst="rect">
            <a:avLst/>
          </a:prstGeom>
        </p:spPr>
      </p:pic>
      <p:sp>
        <p:nvSpPr>
          <p:cNvPr id="12" name="Tekstvak 11"/>
          <p:cNvSpPr txBox="1"/>
          <p:nvPr/>
        </p:nvSpPr>
        <p:spPr>
          <a:xfrm>
            <a:off x="3816280" y="3808507"/>
            <a:ext cx="1471038" cy="369332"/>
          </a:xfrm>
          <a:prstGeom prst="rect">
            <a:avLst/>
          </a:prstGeom>
          <a:noFill/>
        </p:spPr>
        <p:txBody>
          <a:bodyPr wrap="square" rtlCol="0">
            <a:spAutoFit/>
          </a:bodyPr>
          <a:lstStyle/>
          <a:p>
            <a:r>
              <a:rPr lang="nl-NL" dirty="0" smtClean="0"/>
              <a:t>Op een vogel</a:t>
            </a:r>
            <a:endParaRPr lang="nl-NL" dirty="0"/>
          </a:p>
        </p:txBody>
      </p:sp>
      <p:sp>
        <p:nvSpPr>
          <p:cNvPr id="13" name="Tekstvak 12"/>
          <p:cNvSpPr txBox="1"/>
          <p:nvPr/>
        </p:nvSpPr>
        <p:spPr>
          <a:xfrm>
            <a:off x="584457" y="3808507"/>
            <a:ext cx="1548713" cy="369332"/>
          </a:xfrm>
          <a:prstGeom prst="rect">
            <a:avLst/>
          </a:prstGeom>
          <a:noFill/>
        </p:spPr>
        <p:txBody>
          <a:bodyPr wrap="square" rtlCol="0">
            <a:spAutoFit/>
          </a:bodyPr>
          <a:lstStyle/>
          <a:p>
            <a:r>
              <a:rPr lang="nl-NL" dirty="0" smtClean="0"/>
              <a:t>Op een kikker</a:t>
            </a:r>
            <a:endParaRPr lang="nl-NL" dirty="0"/>
          </a:p>
        </p:txBody>
      </p:sp>
      <p:sp>
        <p:nvSpPr>
          <p:cNvPr id="14" name="Tekstvak 13"/>
          <p:cNvSpPr txBox="1"/>
          <p:nvPr/>
        </p:nvSpPr>
        <p:spPr>
          <a:xfrm>
            <a:off x="5311120" y="3077834"/>
            <a:ext cx="887650" cy="369332"/>
          </a:xfrm>
          <a:prstGeom prst="rect">
            <a:avLst/>
          </a:prstGeom>
          <a:noFill/>
        </p:spPr>
        <p:txBody>
          <a:bodyPr wrap="square" rtlCol="0">
            <a:spAutoFit/>
          </a:bodyPr>
          <a:lstStyle/>
          <a:p>
            <a:r>
              <a:rPr lang="nl-NL" dirty="0" smtClean="0"/>
              <a:t>Squirtle</a:t>
            </a:r>
            <a:endParaRPr lang="nl-NL" dirty="0"/>
          </a:p>
        </p:txBody>
      </p:sp>
      <p:sp>
        <p:nvSpPr>
          <p:cNvPr id="15" name="Tekstvak 14"/>
          <p:cNvSpPr txBox="1"/>
          <p:nvPr/>
        </p:nvSpPr>
        <p:spPr>
          <a:xfrm>
            <a:off x="6289659" y="3808507"/>
            <a:ext cx="1833772" cy="369332"/>
          </a:xfrm>
          <a:prstGeom prst="rect">
            <a:avLst/>
          </a:prstGeom>
          <a:noFill/>
        </p:spPr>
        <p:txBody>
          <a:bodyPr wrap="none" rtlCol="0">
            <a:spAutoFit/>
          </a:bodyPr>
          <a:lstStyle/>
          <a:p>
            <a:pPr algn="ctr"/>
            <a:r>
              <a:rPr lang="nl-NL" dirty="0" smtClean="0"/>
              <a:t>Op een schildpad</a:t>
            </a:r>
            <a:endParaRPr lang="nl-NL" dirty="0"/>
          </a:p>
        </p:txBody>
      </p:sp>
      <p:sp>
        <p:nvSpPr>
          <p:cNvPr id="17" name="Tekstvak 16"/>
          <p:cNvSpPr txBox="1"/>
          <p:nvPr/>
        </p:nvSpPr>
        <p:spPr>
          <a:xfrm>
            <a:off x="1386843" y="4228298"/>
            <a:ext cx="6969211" cy="369332"/>
          </a:xfrm>
          <a:prstGeom prst="rect">
            <a:avLst/>
          </a:prstGeom>
          <a:noFill/>
        </p:spPr>
        <p:txBody>
          <a:bodyPr wrap="square" rtlCol="0">
            <a:spAutoFit/>
          </a:bodyPr>
          <a:lstStyle/>
          <a:p>
            <a:r>
              <a:rPr lang="nl-NL" dirty="0" smtClean="0"/>
              <a:t>Dit zijn plaatjes van pokemons die niet op dieren lijken</a:t>
            </a:r>
            <a:endParaRPr lang="nl-NL" dirty="0"/>
          </a:p>
        </p:txBody>
      </p:sp>
      <p:pic>
        <p:nvPicPr>
          <p:cNvPr id="18" name="Afbeelding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26796" y="4794586"/>
            <a:ext cx="1038611" cy="1038611"/>
          </a:xfrm>
          <a:prstGeom prst="rect">
            <a:avLst/>
          </a:prstGeom>
        </p:spPr>
      </p:pic>
      <p:sp>
        <p:nvSpPr>
          <p:cNvPr id="19" name="Tekstvak 18"/>
          <p:cNvSpPr txBox="1"/>
          <p:nvPr/>
        </p:nvSpPr>
        <p:spPr>
          <a:xfrm>
            <a:off x="1910081" y="4573803"/>
            <a:ext cx="904607" cy="369332"/>
          </a:xfrm>
          <a:prstGeom prst="rect">
            <a:avLst/>
          </a:prstGeom>
          <a:noFill/>
        </p:spPr>
        <p:txBody>
          <a:bodyPr wrap="none" rtlCol="0">
            <a:spAutoFit/>
          </a:bodyPr>
          <a:lstStyle/>
          <a:p>
            <a:r>
              <a:rPr lang="nl-NL" dirty="0"/>
              <a:t>G</a:t>
            </a:r>
            <a:r>
              <a:rPr lang="nl-NL" dirty="0" smtClean="0"/>
              <a:t>engar</a:t>
            </a:r>
            <a:endParaRPr lang="nl-NL" dirty="0"/>
          </a:p>
        </p:txBody>
      </p:sp>
      <p:pic>
        <p:nvPicPr>
          <p:cNvPr id="20" name="Afbeelding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24636" y="4722388"/>
            <a:ext cx="1163279" cy="1163279"/>
          </a:xfrm>
          <a:prstGeom prst="rect">
            <a:avLst/>
          </a:prstGeom>
        </p:spPr>
      </p:pic>
      <p:sp>
        <p:nvSpPr>
          <p:cNvPr id="21" name="Tekstvak 20"/>
          <p:cNvSpPr txBox="1"/>
          <p:nvPr/>
        </p:nvSpPr>
        <p:spPr>
          <a:xfrm>
            <a:off x="3529547" y="4690931"/>
            <a:ext cx="869149" cy="369332"/>
          </a:xfrm>
          <a:prstGeom prst="rect">
            <a:avLst/>
          </a:prstGeom>
          <a:noFill/>
        </p:spPr>
        <p:txBody>
          <a:bodyPr wrap="none" rtlCol="0">
            <a:spAutoFit/>
          </a:bodyPr>
          <a:lstStyle/>
          <a:p>
            <a:r>
              <a:rPr lang="nl-NL" dirty="0" smtClean="0"/>
              <a:t>Mudkip</a:t>
            </a:r>
            <a:endParaRPr lang="nl-NL" dirty="0"/>
          </a:p>
        </p:txBody>
      </p:sp>
      <p:pic>
        <p:nvPicPr>
          <p:cNvPr id="23" name="Afbeelding 2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81153" y="4923597"/>
            <a:ext cx="899106" cy="899106"/>
          </a:xfrm>
          <a:prstGeom prst="rect">
            <a:avLst/>
          </a:prstGeom>
        </p:spPr>
      </p:pic>
      <p:sp>
        <p:nvSpPr>
          <p:cNvPr id="24" name="Tekstvak 23"/>
          <p:cNvSpPr txBox="1"/>
          <p:nvPr/>
        </p:nvSpPr>
        <p:spPr>
          <a:xfrm>
            <a:off x="5283680" y="4692492"/>
            <a:ext cx="1084170" cy="369332"/>
          </a:xfrm>
          <a:prstGeom prst="rect">
            <a:avLst/>
          </a:prstGeom>
          <a:noFill/>
        </p:spPr>
        <p:txBody>
          <a:bodyPr wrap="square" rtlCol="0">
            <a:spAutoFit/>
          </a:bodyPr>
          <a:lstStyle/>
          <a:p>
            <a:r>
              <a:rPr lang="nl-NL" dirty="0" smtClean="0"/>
              <a:t>Oshawott</a:t>
            </a:r>
            <a:endParaRPr lang="nl-NL" dirty="0"/>
          </a:p>
        </p:txBody>
      </p:sp>
    </p:spTree>
    <p:extLst>
      <p:ext uri="{BB962C8B-B14F-4D97-AF65-F5344CB8AC3E}">
        <p14:creationId xmlns:p14="http://schemas.microsoft.com/office/powerpoint/2010/main" val="1250650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fltVal val="0"/>
                                          </p:val>
                                        </p:tav>
                                        <p:tav tm="100000">
                                          <p:val>
                                            <p:strVal val="#ppt_w"/>
                                          </p:val>
                                        </p:tav>
                                      </p:tavLst>
                                    </p:anim>
                                    <p:anim calcmode="lin" valueType="num">
                                      <p:cBhvr>
                                        <p:cTn id="16" dur="1000" fill="hold"/>
                                        <p:tgtEl>
                                          <p:spTgt spid="13"/>
                                        </p:tgtEl>
                                        <p:attrNameLst>
                                          <p:attrName>ppt_h</p:attrName>
                                        </p:attrNameLst>
                                      </p:cBhvr>
                                      <p:tavLst>
                                        <p:tav tm="0">
                                          <p:val>
                                            <p:fltVal val="0"/>
                                          </p:val>
                                        </p:tav>
                                        <p:tav tm="100000">
                                          <p:val>
                                            <p:strVal val="#ppt_h"/>
                                          </p:val>
                                        </p:tav>
                                      </p:tavLst>
                                    </p:anim>
                                    <p:anim calcmode="lin" valueType="num">
                                      <p:cBhvr>
                                        <p:cTn id="17" dur="1000" fill="hold"/>
                                        <p:tgtEl>
                                          <p:spTgt spid="13"/>
                                        </p:tgtEl>
                                        <p:attrNameLst>
                                          <p:attrName>style.rotation</p:attrName>
                                        </p:attrNameLst>
                                      </p:cBhvr>
                                      <p:tavLst>
                                        <p:tav tm="0">
                                          <p:val>
                                            <p:fltVal val="90"/>
                                          </p:val>
                                        </p:tav>
                                        <p:tav tm="100000">
                                          <p:val>
                                            <p:fltVal val="0"/>
                                          </p:val>
                                        </p:tav>
                                      </p:tavLst>
                                    </p:anim>
                                    <p:animEffect transition="in" filter="fade">
                                      <p:cBhvr>
                                        <p:cTn id="18" dur="1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1000" fill="hold"/>
                                        <p:tgtEl>
                                          <p:spTgt spid="10"/>
                                        </p:tgtEl>
                                        <p:attrNameLst>
                                          <p:attrName>ppt_w</p:attrName>
                                        </p:attrNameLst>
                                      </p:cBhvr>
                                      <p:tavLst>
                                        <p:tav tm="0">
                                          <p:val>
                                            <p:fltVal val="0"/>
                                          </p:val>
                                        </p:tav>
                                        <p:tav tm="100000">
                                          <p:val>
                                            <p:strVal val="#ppt_w"/>
                                          </p:val>
                                        </p:tav>
                                      </p:tavLst>
                                    </p:anim>
                                    <p:anim calcmode="lin" valueType="num">
                                      <p:cBhvr>
                                        <p:cTn id="24" dur="1000" fill="hold"/>
                                        <p:tgtEl>
                                          <p:spTgt spid="10"/>
                                        </p:tgtEl>
                                        <p:attrNameLst>
                                          <p:attrName>ppt_h</p:attrName>
                                        </p:attrNameLst>
                                      </p:cBhvr>
                                      <p:tavLst>
                                        <p:tav tm="0">
                                          <p:val>
                                            <p:fltVal val="0"/>
                                          </p:val>
                                        </p:tav>
                                        <p:tav tm="100000">
                                          <p:val>
                                            <p:strVal val="#ppt_h"/>
                                          </p:val>
                                        </p:tav>
                                      </p:tavLst>
                                    </p:anim>
                                    <p:anim calcmode="lin" valueType="num">
                                      <p:cBhvr>
                                        <p:cTn id="25" dur="1000" fill="hold"/>
                                        <p:tgtEl>
                                          <p:spTgt spid="10"/>
                                        </p:tgtEl>
                                        <p:attrNameLst>
                                          <p:attrName>style.rotation</p:attrName>
                                        </p:attrNameLst>
                                      </p:cBhvr>
                                      <p:tavLst>
                                        <p:tav tm="0">
                                          <p:val>
                                            <p:fltVal val="90"/>
                                          </p:val>
                                        </p:tav>
                                        <p:tav tm="100000">
                                          <p:val>
                                            <p:fltVal val="0"/>
                                          </p:val>
                                        </p:tav>
                                      </p:tavLst>
                                    </p:anim>
                                    <p:animEffect transition="in" filter="fade">
                                      <p:cBhvr>
                                        <p:cTn id="26" dur="10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1000" fill="hold"/>
                                        <p:tgtEl>
                                          <p:spTgt spid="12"/>
                                        </p:tgtEl>
                                        <p:attrNameLst>
                                          <p:attrName>ppt_w</p:attrName>
                                        </p:attrNameLst>
                                      </p:cBhvr>
                                      <p:tavLst>
                                        <p:tav tm="0">
                                          <p:val>
                                            <p:fltVal val="0"/>
                                          </p:val>
                                        </p:tav>
                                        <p:tav tm="100000">
                                          <p:val>
                                            <p:strVal val="#ppt_w"/>
                                          </p:val>
                                        </p:tav>
                                      </p:tavLst>
                                    </p:anim>
                                    <p:anim calcmode="lin" valueType="num">
                                      <p:cBhvr>
                                        <p:cTn id="32" dur="1000" fill="hold"/>
                                        <p:tgtEl>
                                          <p:spTgt spid="12"/>
                                        </p:tgtEl>
                                        <p:attrNameLst>
                                          <p:attrName>ppt_h</p:attrName>
                                        </p:attrNameLst>
                                      </p:cBhvr>
                                      <p:tavLst>
                                        <p:tav tm="0">
                                          <p:val>
                                            <p:fltVal val="0"/>
                                          </p:val>
                                        </p:tav>
                                        <p:tav tm="100000">
                                          <p:val>
                                            <p:strVal val="#ppt_h"/>
                                          </p:val>
                                        </p:tav>
                                      </p:tavLst>
                                    </p:anim>
                                    <p:anim calcmode="lin" valueType="num">
                                      <p:cBhvr>
                                        <p:cTn id="33" dur="1000" fill="hold"/>
                                        <p:tgtEl>
                                          <p:spTgt spid="12"/>
                                        </p:tgtEl>
                                        <p:attrNameLst>
                                          <p:attrName>style.rotation</p:attrName>
                                        </p:attrNameLst>
                                      </p:cBhvr>
                                      <p:tavLst>
                                        <p:tav tm="0">
                                          <p:val>
                                            <p:fltVal val="90"/>
                                          </p:val>
                                        </p:tav>
                                        <p:tav tm="100000">
                                          <p:val>
                                            <p:fltVal val="0"/>
                                          </p:val>
                                        </p:tav>
                                      </p:tavLst>
                                    </p:anim>
                                    <p:animEffect transition="in" filter="fade">
                                      <p:cBhvr>
                                        <p:cTn id="34" dur="10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p:cTn id="39" dur="1000" fill="hold"/>
                                        <p:tgtEl>
                                          <p:spTgt spid="14"/>
                                        </p:tgtEl>
                                        <p:attrNameLst>
                                          <p:attrName>ppt_w</p:attrName>
                                        </p:attrNameLst>
                                      </p:cBhvr>
                                      <p:tavLst>
                                        <p:tav tm="0">
                                          <p:val>
                                            <p:fltVal val="0"/>
                                          </p:val>
                                        </p:tav>
                                        <p:tav tm="100000">
                                          <p:val>
                                            <p:strVal val="#ppt_w"/>
                                          </p:val>
                                        </p:tav>
                                      </p:tavLst>
                                    </p:anim>
                                    <p:anim calcmode="lin" valueType="num">
                                      <p:cBhvr>
                                        <p:cTn id="40" dur="1000" fill="hold"/>
                                        <p:tgtEl>
                                          <p:spTgt spid="14"/>
                                        </p:tgtEl>
                                        <p:attrNameLst>
                                          <p:attrName>ppt_h</p:attrName>
                                        </p:attrNameLst>
                                      </p:cBhvr>
                                      <p:tavLst>
                                        <p:tav tm="0">
                                          <p:val>
                                            <p:fltVal val="0"/>
                                          </p:val>
                                        </p:tav>
                                        <p:tav tm="100000">
                                          <p:val>
                                            <p:strVal val="#ppt_h"/>
                                          </p:val>
                                        </p:tav>
                                      </p:tavLst>
                                    </p:anim>
                                    <p:anim calcmode="lin" valueType="num">
                                      <p:cBhvr>
                                        <p:cTn id="41" dur="1000" fill="hold"/>
                                        <p:tgtEl>
                                          <p:spTgt spid="14"/>
                                        </p:tgtEl>
                                        <p:attrNameLst>
                                          <p:attrName>style.rotation</p:attrName>
                                        </p:attrNameLst>
                                      </p:cBhvr>
                                      <p:tavLst>
                                        <p:tav tm="0">
                                          <p:val>
                                            <p:fltVal val="90"/>
                                          </p:val>
                                        </p:tav>
                                        <p:tav tm="100000">
                                          <p:val>
                                            <p:fltVal val="0"/>
                                          </p:val>
                                        </p:tav>
                                      </p:tavLst>
                                    </p:anim>
                                    <p:animEffect transition="in" filter="fade">
                                      <p:cBhvr>
                                        <p:cTn id="42" dur="1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fltVal val="0"/>
                                          </p:val>
                                        </p:tav>
                                        <p:tav tm="100000">
                                          <p:val>
                                            <p:strVal val="#ppt_w"/>
                                          </p:val>
                                        </p:tav>
                                      </p:tavLst>
                                    </p:anim>
                                    <p:anim calcmode="lin" valueType="num">
                                      <p:cBhvr>
                                        <p:cTn id="48" dur="1000" fill="hold"/>
                                        <p:tgtEl>
                                          <p:spTgt spid="15"/>
                                        </p:tgtEl>
                                        <p:attrNameLst>
                                          <p:attrName>ppt_h</p:attrName>
                                        </p:attrNameLst>
                                      </p:cBhvr>
                                      <p:tavLst>
                                        <p:tav tm="0">
                                          <p:val>
                                            <p:fltVal val="0"/>
                                          </p:val>
                                        </p:tav>
                                        <p:tav tm="100000">
                                          <p:val>
                                            <p:strVal val="#ppt_h"/>
                                          </p:val>
                                        </p:tav>
                                      </p:tavLst>
                                    </p:anim>
                                    <p:anim calcmode="lin" valueType="num">
                                      <p:cBhvr>
                                        <p:cTn id="49" dur="1000" fill="hold"/>
                                        <p:tgtEl>
                                          <p:spTgt spid="15"/>
                                        </p:tgtEl>
                                        <p:attrNameLst>
                                          <p:attrName>style.rotation</p:attrName>
                                        </p:attrNameLst>
                                      </p:cBhvr>
                                      <p:tavLst>
                                        <p:tav tm="0">
                                          <p:val>
                                            <p:fltVal val="90"/>
                                          </p:val>
                                        </p:tav>
                                        <p:tav tm="100000">
                                          <p:val>
                                            <p:fltVal val="0"/>
                                          </p:val>
                                        </p:tav>
                                      </p:tavLst>
                                    </p:anim>
                                    <p:animEffect transition="in" filter="fade">
                                      <p:cBhvr>
                                        <p:cTn id="50" dur="1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1000" fill="hold"/>
                                        <p:tgtEl>
                                          <p:spTgt spid="19"/>
                                        </p:tgtEl>
                                        <p:attrNameLst>
                                          <p:attrName>ppt_w</p:attrName>
                                        </p:attrNameLst>
                                      </p:cBhvr>
                                      <p:tavLst>
                                        <p:tav tm="0">
                                          <p:val>
                                            <p:fltVal val="0"/>
                                          </p:val>
                                        </p:tav>
                                        <p:tav tm="100000">
                                          <p:val>
                                            <p:strVal val="#ppt_w"/>
                                          </p:val>
                                        </p:tav>
                                      </p:tavLst>
                                    </p:anim>
                                    <p:anim calcmode="lin" valueType="num">
                                      <p:cBhvr>
                                        <p:cTn id="56" dur="1000" fill="hold"/>
                                        <p:tgtEl>
                                          <p:spTgt spid="19"/>
                                        </p:tgtEl>
                                        <p:attrNameLst>
                                          <p:attrName>ppt_h</p:attrName>
                                        </p:attrNameLst>
                                      </p:cBhvr>
                                      <p:tavLst>
                                        <p:tav tm="0">
                                          <p:val>
                                            <p:fltVal val="0"/>
                                          </p:val>
                                        </p:tav>
                                        <p:tav tm="100000">
                                          <p:val>
                                            <p:strVal val="#ppt_h"/>
                                          </p:val>
                                        </p:tav>
                                      </p:tavLst>
                                    </p:anim>
                                    <p:anim calcmode="lin" valueType="num">
                                      <p:cBhvr>
                                        <p:cTn id="57" dur="1000" fill="hold"/>
                                        <p:tgtEl>
                                          <p:spTgt spid="19"/>
                                        </p:tgtEl>
                                        <p:attrNameLst>
                                          <p:attrName>style.rotation</p:attrName>
                                        </p:attrNameLst>
                                      </p:cBhvr>
                                      <p:tavLst>
                                        <p:tav tm="0">
                                          <p:val>
                                            <p:fltVal val="90"/>
                                          </p:val>
                                        </p:tav>
                                        <p:tav tm="100000">
                                          <p:val>
                                            <p:fltVal val="0"/>
                                          </p:val>
                                        </p:tav>
                                      </p:tavLst>
                                    </p:anim>
                                    <p:animEffect transition="in" filter="fade">
                                      <p:cBhvr>
                                        <p:cTn id="58" dur="10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p:cTn id="63" dur="1000" fill="hold"/>
                                        <p:tgtEl>
                                          <p:spTgt spid="21"/>
                                        </p:tgtEl>
                                        <p:attrNameLst>
                                          <p:attrName>ppt_w</p:attrName>
                                        </p:attrNameLst>
                                      </p:cBhvr>
                                      <p:tavLst>
                                        <p:tav tm="0">
                                          <p:val>
                                            <p:fltVal val="0"/>
                                          </p:val>
                                        </p:tav>
                                        <p:tav tm="100000">
                                          <p:val>
                                            <p:strVal val="#ppt_w"/>
                                          </p:val>
                                        </p:tav>
                                      </p:tavLst>
                                    </p:anim>
                                    <p:anim calcmode="lin" valueType="num">
                                      <p:cBhvr>
                                        <p:cTn id="64" dur="1000" fill="hold"/>
                                        <p:tgtEl>
                                          <p:spTgt spid="21"/>
                                        </p:tgtEl>
                                        <p:attrNameLst>
                                          <p:attrName>ppt_h</p:attrName>
                                        </p:attrNameLst>
                                      </p:cBhvr>
                                      <p:tavLst>
                                        <p:tav tm="0">
                                          <p:val>
                                            <p:fltVal val="0"/>
                                          </p:val>
                                        </p:tav>
                                        <p:tav tm="100000">
                                          <p:val>
                                            <p:strVal val="#ppt_h"/>
                                          </p:val>
                                        </p:tav>
                                      </p:tavLst>
                                    </p:anim>
                                    <p:anim calcmode="lin" valueType="num">
                                      <p:cBhvr>
                                        <p:cTn id="65" dur="1000" fill="hold"/>
                                        <p:tgtEl>
                                          <p:spTgt spid="21"/>
                                        </p:tgtEl>
                                        <p:attrNameLst>
                                          <p:attrName>style.rotation</p:attrName>
                                        </p:attrNameLst>
                                      </p:cBhvr>
                                      <p:tavLst>
                                        <p:tav tm="0">
                                          <p:val>
                                            <p:fltVal val="90"/>
                                          </p:val>
                                        </p:tav>
                                        <p:tav tm="100000">
                                          <p:val>
                                            <p:fltVal val="0"/>
                                          </p:val>
                                        </p:tav>
                                      </p:tavLst>
                                    </p:anim>
                                    <p:animEffect transition="in" filter="fade">
                                      <p:cBhvr>
                                        <p:cTn id="66" dur="10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24">
                                            <p:txEl>
                                              <p:pRg st="0" end="0"/>
                                            </p:txEl>
                                          </p:spTgt>
                                        </p:tgtEl>
                                        <p:attrNameLst>
                                          <p:attrName>style.visibility</p:attrName>
                                        </p:attrNameLst>
                                      </p:cBhvr>
                                      <p:to>
                                        <p:strVal val="visible"/>
                                      </p:to>
                                    </p:set>
                                    <p:anim calcmode="lin" valueType="num">
                                      <p:cBhvr>
                                        <p:cTn id="71" dur="10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72" dur="1000" fill="hold"/>
                                        <p:tgtEl>
                                          <p:spTgt spid="24">
                                            <p:txEl>
                                              <p:pRg st="0" end="0"/>
                                            </p:txEl>
                                          </p:spTgt>
                                        </p:tgtEl>
                                        <p:attrNameLst>
                                          <p:attrName>ppt_h</p:attrName>
                                        </p:attrNameLst>
                                      </p:cBhvr>
                                      <p:tavLst>
                                        <p:tav tm="0">
                                          <p:val>
                                            <p:fltVal val="0"/>
                                          </p:val>
                                        </p:tav>
                                        <p:tav tm="100000">
                                          <p:val>
                                            <p:strVal val="#ppt_h"/>
                                          </p:val>
                                        </p:tav>
                                      </p:tavLst>
                                    </p:anim>
                                    <p:anim calcmode="lin" valueType="num">
                                      <p:cBhvr>
                                        <p:cTn id="73" dur="1000" fill="hold"/>
                                        <p:tgtEl>
                                          <p:spTgt spid="24">
                                            <p:txEl>
                                              <p:pRg st="0" end="0"/>
                                            </p:txEl>
                                          </p:spTgt>
                                        </p:tgtEl>
                                        <p:attrNameLst>
                                          <p:attrName>style.rotation</p:attrName>
                                        </p:attrNameLst>
                                      </p:cBhvr>
                                      <p:tavLst>
                                        <p:tav tm="0">
                                          <p:val>
                                            <p:fltVal val="90"/>
                                          </p:val>
                                        </p:tav>
                                        <p:tav tm="100000">
                                          <p:val>
                                            <p:fltVal val="0"/>
                                          </p:val>
                                        </p:tav>
                                      </p:tavLst>
                                    </p:anim>
                                    <p:animEffect transition="in" filter="fade">
                                      <p:cBhvr>
                                        <p:cTn id="74" dur="10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2" grpId="0"/>
      <p:bldP spid="13" grpId="0"/>
      <p:bldP spid="14" grpId="0"/>
      <p:bldP spid="15" grpId="0"/>
      <p:bldP spid="19"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7000" dirty="0" smtClean="0"/>
              <a:t>Wat doe je er meestal mee</a:t>
            </a:r>
            <a:r>
              <a:rPr lang="nl-NL" sz="7800" dirty="0"/>
              <a:t>?</a:t>
            </a:r>
          </a:p>
        </p:txBody>
      </p:sp>
      <p:sp>
        <p:nvSpPr>
          <p:cNvPr id="3" name="Tijdelijke aanduiding voor inhoud 2"/>
          <p:cNvSpPr>
            <a:spLocks noGrp="1"/>
          </p:cNvSpPr>
          <p:nvPr>
            <p:ph idx="1"/>
          </p:nvPr>
        </p:nvSpPr>
        <p:spPr>
          <a:xfrm>
            <a:off x="1024127" y="2155371"/>
            <a:ext cx="9720073" cy="4023360"/>
          </a:xfrm>
        </p:spPr>
        <p:txBody>
          <a:bodyPr/>
          <a:lstStyle/>
          <a:p>
            <a:pPr marL="0" indent="0" algn="ctr">
              <a:buNone/>
            </a:pPr>
            <a:r>
              <a:rPr lang="nl-NL" dirty="0" smtClean="0"/>
              <a:t>Altijd vang je ze eerst, dan train je ze meestal en dan doe je er meestal een gevecht mee</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7114" y="3391770"/>
            <a:ext cx="1609725" cy="2857500"/>
          </a:xfrm>
          <a:prstGeom prst="rect">
            <a:avLst/>
          </a:prstGeom>
        </p:spPr>
      </p:pic>
    </p:spTree>
    <p:extLst>
      <p:ext uri="{BB962C8B-B14F-4D97-AF65-F5344CB8AC3E}">
        <p14:creationId xmlns:p14="http://schemas.microsoft.com/office/powerpoint/2010/main" val="13090791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nodeType="clickEffect">
                                  <p:stCondLst>
                                    <p:cond delay="0"/>
                                  </p:stCondLst>
                                  <p:childTnLst>
                                    <p:animMotion origin="layout" path="M -1.04167E-6 -2.96296E-6 C 0.06901 -2.96296E-6 0.125 0.05602 0.125 0.125 C 0.125 0.19398 0.06901 0.25 -1.04167E-6 0.25 C -0.06901 0.25 -0.125 0.19398 -0.125 0.125 C -0.125 0.05602 -0.06901 -2.96296E-6 -1.04167E-6 -2.96296E-6 Z " pathEditMode="relative" rAng="0" ptsTypes="AAAAA">
                                      <p:cBhvr>
                                        <p:cTn id="6" dur="2000" fill="hold"/>
                                        <p:tgtEl>
                                          <p:spTgt spid="4"/>
                                        </p:tgtEl>
                                        <p:attrNameLst>
                                          <p:attrName>ppt_x</p:attrName>
                                          <p:attrName>ppt_y</p:attrName>
                                        </p:attrNameLst>
                                      </p:cBhvr>
                                      <p:rCtr x="0" y="12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algn="ctr"/>
            <a:r>
              <a:rPr lang="nl-NL" sz="7000" dirty="0" smtClean="0"/>
              <a:t>Wat </a:t>
            </a:r>
            <a:r>
              <a:rPr lang="nl-NL" sz="7000" dirty="0"/>
              <a:t>moet je doen als je een pokemon ziet?</a:t>
            </a:r>
          </a:p>
        </p:txBody>
      </p:sp>
      <p:sp>
        <p:nvSpPr>
          <p:cNvPr id="3" name="Tijdelijke aanduiding voor inhoud 2"/>
          <p:cNvSpPr>
            <a:spLocks noGrp="1"/>
          </p:cNvSpPr>
          <p:nvPr>
            <p:ph idx="1"/>
          </p:nvPr>
        </p:nvSpPr>
        <p:spPr/>
        <p:txBody>
          <a:bodyPr/>
          <a:lstStyle/>
          <a:p>
            <a:pPr algn="ctr"/>
            <a:r>
              <a:rPr lang="nl-NL" dirty="0" smtClean="0"/>
              <a:t>Hem proberen te vangen. Of als je hem niet wilt kun je er gewoon een gevecht mee doen of je loopt weg.</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3178" y="3492513"/>
            <a:ext cx="3528332" cy="2323995"/>
          </a:xfrm>
          <a:prstGeom prst="rect">
            <a:avLst/>
          </a:prstGeom>
        </p:spPr>
      </p:pic>
    </p:spTree>
    <p:extLst>
      <p:ext uri="{BB962C8B-B14F-4D97-AF65-F5344CB8AC3E}">
        <p14:creationId xmlns:p14="http://schemas.microsoft.com/office/powerpoint/2010/main" val="41263307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a:t>Wat is een pokébal?</a:t>
            </a:r>
            <a:endParaRPr lang="nl-NL" sz="7000" dirty="0"/>
          </a:p>
        </p:txBody>
      </p:sp>
      <p:sp>
        <p:nvSpPr>
          <p:cNvPr id="3" name="Tijdelijke aanduiding voor inhoud 2"/>
          <p:cNvSpPr>
            <a:spLocks noGrp="1"/>
          </p:cNvSpPr>
          <p:nvPr>
            <p:ph idx="1"/>
          </p:nvPr>
        </p:nvSpPr>
        <p:spPr/>
        <p:txBody>
          <a:bodyPr/>
          <a:lstStyle/>
          <a:p>
            <a:r>
              <a:rPr lang="nl-NL" dirty="0" smtClean="0"/>
              <a:t>Een pokébal is een soort capsule waar pokémons in gevangen</a:t>
            </a:r>
            <a:r>
              <a:rPr lang="nl-NL" dirty="0"/>
              <a:t> kunnen</a:t>
            </a:r>
            <a:r>
              <a:rPr lang="nl-NL" dirty="0" smtClean="0"/>
              <a:t> worden. De beste pokébal is de </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051" y="3771572"/>
            <a:ext cx="2381250" cy="2381250"/>
          </a:xfrm>
          <a:prstGeom prst="rect">
            <a:avLst/>
          </a:prstGeom>
        </p:spPr>
      </p:pic>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5281" y="3279228"/>
            <a:ext cx="2991215" cy="3365938"/>
          </a:xfrm>
          <a:prstGeom prst="rect">
            <a:avLst/>
          </a:prstGeom>
        </p:spPr>
      </p:pic>
      <p:pic>
        <p:nvPicPr>
          <p:cNvPr id="6" name="Afbeelding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69495" y="3686006"/>
            <a:ext cx="2565079" cy="2552381"/>
          </a:xfrm>
          <a:prstGeom prst="rect">
            <a:avLst/>
          </a:prstGeom>
        </p:spPr>
      </p:pic>
      <p:sp>
        <p:nvSpPr>
          <p:cNvPr id="7" name="Tekstvak 6"/>
          <p:cNvSpPr txBox="1"/>
          <p:nvPr/>
        </p:nvSpPr>
        <p:spPr>
          <a:xfrm>
            <a:off x="3420372" y="2567171"/>
            <a:ext cx="2941014" cy="430887"/>
          </a:xfrm>
          <a:prstGeom prst="rect">
            <a:avLst/>
          </a:prstGeom>
          <a:noFill/>
        </p:spPr>
        <p:txBody>
          <a:bodyPr wrap="square" rtlCol="0">
            <a:spAutoFit/>
          </a:bodyPr>
          <a:lstStyle/>
          <a:p>
            <a:r>
              <a:rPr lang="nl-NL" sz="2200" dirty="0"/>
              <a:t>masterbal</a:t>
            </a:r>
            <a:endParaRPr lang="nl-NL" sz="2200" dirty="0"/>
          </a:p>
        </p:txBody>
      </p:sp>
      <p:sp>
        <p:nvSpPr>
          <p:cNvPr id="8" name="Tekstvak 7"/>
          <p:cNvSpPr txBox="1"/>
          <p:nvPr/>
        </p:nvSpPr>
        <p:spPr>
          <a:xfrm>
            <a:off x="4703920" y="6325862"/>
            <a:ext cx="1728411" cy="369332"/>
          </a:xfrm>
          <a:prstGeom prst="rect">
            <a:avLst/>
          </a:prstGeom>
          <a:noFill/>
        </p:spPr>
        <p:txBody>
          <a:bodyPr wrap="square" rtlCol="0">
            <a:spAutoFit/>
          </a:bodyPr>
          <a:lstStyle/>
          <a:p>
            <a:r>
              <a:rPr lang="nl-NL" dirty="0" smtClean="0"/>
              <a:t>Luxury bal</a:t>
            </a:r>
            <a:endParaRPr lang="nl-NL" dirty="0"/>
          </a:p>
        </p:txBody>
      </p:sp>
    </p:spTree>
    <p:extLst>
      <p:ext uri="{BB962C8B-B14F-4D97-AF65-F5344CB8AC3E}">
        <p14:creationId xmlns:p14="http://schemas.microsoft.com/office/powerpoint/2010/main" val="397964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36797 0.09537 " pathEditMode="relative" ptsTypes="AA">
                                      <p:cBhvr>
                                        <p:cTn id="6"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a:t>Hoe vang je een pokemon?</a:t>
            </a:r>
          </a:p>
        </p:txBody>
      </p:sp>
      <p:sp>
        <p:nvSpPr>
          <p:cNvPr id="3" name="Tijdelijke aanduiding voor inhoud 2"/>
          <p:cNvSpPr>
            <a:spLocks noGrp="1"/>
          </p:cNvSpPr>
          <p:nvPr>
            <p:ph idx="1"/>
          </p:nvPr>
        </p:nvSpPr>
        <p:spPr/>
        <p:txBody>
          <a:bodyPr/>
          <a:lstStyle/>
          <a:p>
            <a:r>
              <a:rPr lang="nl-NL" dirty="0" smtClean="0"/>
              <a:t>Om een pokemon te vangen, moet je er eerst tegen vechten. Als hij is uitgeschakeld kun je een pokébal naar hem toe gooien. Als hij er in blijft zitten, heb je hem gevangen!</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5991" y="4486808"/>
            <a:ext cx="1732689" cy="1732689"/>
          </a:xfrm>
          <a:prstGeom prst="rect">
            <a:avLst/>
          </a:prstGeom>
        </p:spPr>
      </p:pic>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5150" y="4155049"/>
            <a:ext cx="1711639" cy="1709724"/>
          </a:xfrm>
          <a:prstGeom prst="rect">
            <a:avLst/>
          </a:prstGeom>
        </p:spPr>
      </p:pic>
    </p:spTree>
    <p:extLst>
      <p:ext uri="{BB962C8B-B14F-4D97-AF65-F5344CB8AC3E}">
        <p14:creationId xmlns:p14="http://schemas.microsoft.com/office/powerpoint/2010/main" val="396048329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3.33333E-6 -3.7037E-7 L 0.30573 0.02292 L 0.34388 0.02871 " pathEditMode="relative" ptsTypes="AAA">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a:t>Wat kunnen </a:t>
            </a:r>
            <a:r>
              <a:rPr lang="nl-NL" sz="7000" dirty="0" smtClean="0"/>
              <a:t>pokemons?</a:t>
            </a:r>
            <a:endParaRPr lang="nl-NL" sz="7000" dirty="0"/>
          </a:p>
        </p:txBody>
      </p:sp>
      <p:sp>
        <p:nvSpPr>
          <p:cNvPr id="3" name="Tijdelijke aanduiding voor inhoud 2"/>
          <p:cNvSpPr>
            <a:spLocks noGrp="1"/>
          </p:cNvSpPr>
          <p:nvPr>
            <p:ph idx="1"/>
          </p:nvPr>
        </p:nvSpPr>
        <p:spPr>
          <a:xfrm>
            <a:off x="520789" y="1937857"/>
            <a:ext cx="9720073" cy="4920143"/>
          </a:xfrm>
        </p:spPr>
        <p:txBody>
          <a:bodyPr>
            <a:normAutofit/>
          </a:bodyPr>
          <a:lstStyle/>
          <a:p>
            <a:pPr algn="ctr"/>
            <a:r>
              <a:rPr lang="nl-NL" dirty="0" smtClean="0"/>
              <a:t>Pokemons hebben krachten en daarmee kunnen ze andere pokemons beschadigen, ze hebben ook HP dat is hoeveel levens je hebt. Hier zie je een paar plaatjes van pokemons die hun krachten gebruiken.</a:t>
            </a:r>
            <a:endParaRPr lang="nl-NL"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976" y="3213997"/>
            <a:ext cx="3545234" cy="1995565"/>
          </a:xfrm>
          <a:prstGeom prst="rect">
            <a:avLst/>
          </a:prstGeom>
        </p:spPr>
      </p:pic>
      <p:pic>
        <p:nvPicPr>
          <p:cNvPr id="5" name="Afbeelding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58210" y="3213996"/>
            <a:ext cx="3547670" cy="1995565"/>
          </a:xfrm>
          <a:prstGeom prst="rect">
            <a:avLst/>
          </a:prstGeom>
        </p:spPr>
      </p:pic>
      <p:sp>
        <p:nvSpPr>
          <p:cNvPr id="6" name="Tekstvak 5"/>
          <p:cNvSpPr txBox="1"/>
          <p:nvPr/>
        </p:nvSpPr>
        <p:spPr>
          <a:xfrm>
            <a:off x="1947332" y="5209561"/>
            <a:ext cx="1306614" cy="923330"/>
          </a:xfrm>
          <a:prstGeom prst="rect">
            <a:avLst/>
          </a:prstGeom>
          <a:noFill/>
        </p:spPr>
        <p:txBody>
          <a:bodyPr wrap="square" rtlCol="0">
            <a:spAutoFit/>
          </a:bodyPr>
          <a:lstStyle/>
          <a:p>
            <a:r>
              <a:rPr lang="nl-NL" dirty="0" smtClean="0"/>
              <a:t>Zapdos</a:t>
            </a:r>
          </a:p>
          <a:p>
            <a:r>
              <a:rPr lang="nl-NL" dirty="0" smtClean="0"/>
              <a:t>Gebruikt</a:t>
            </a:r>
          </a:p>
          <a:p>
            <a:r>
              <a:rPr lang="nl-NL" dirty="0"/>
              <a:t>E</a:t>
            </a:r>
            <a:r>
              <a:rPr lang="nl-NL" dirty="0" smtClean="0"/>
              <a:t>lektriciteit</a:t>
            </a:r>
            <a:endParaRPr lang="nl-NL" dirty="0"/>
          </a:p>
        </p:txBody>
      </p:sp>
      <p:sp>
        <p:nvSpPr>
          <p:cNvPr id="7" name="Tekstvak 6"/>
          <p:cNvSpPr txBox="1"/>
          <p:nvPr/>
        </p:nvSpPr>
        <p:spPr>
          <a:xfrm>
            <a:off x="5355718" y="5209561"/>
            <a:ext cx="1056892" cy="923330"/>
          </a:xfrm>
          <a:prstGeom prst="rect">
            <a:avLst/>
          </a:prstGeom>
          <a:noFill/>
        </p:spPr>
        <p:txBody>
          <a:bodyPr wrap="none" rtlCol="0">
            <a:spAutoFit/>
          </a:bodyPr>
          <a:lstStyle/>
          <a:p>
            <a:r>
              <a:rPr lang="nl-NL" dirty="0" smtClean="0"/>
              <a:t>Oshawott</a:t>
            </a:r>
          </a:p>
          <a:p>
            <a:r>
              <a:rPr lang="nl-NL" dirty="0" smtClean="0"/>
              <a:t>Gebruikt</a:t>
            </a:r>
          </a:p>
          <a:p>
            <a:r>
              <a:rPr lang="nl-NL" dirty="0" smtClean="0"/>
              <a:t>Water</a:t>
            </a:r>
            <a:endParaRPr lang="nl-NL" dirty="0"/>
          </a:p>
        </p:txBody>
      </p:sp>
      <p:pic>
        <p:nvPicPr>
          <p:cNvPr id="8" name="Afbeelding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03444" y="3190085"/>
            <a:ext cx="3545235" cy="2043385"/>
          </a:xfrm>
          <a:prstGeom prst="rect">
            <a:avLst/>
          </a:prstGeom>
        </p:spPr>
      </p:pic>
      <p:sp>
        <p:nvSpPr>
          <p:cNvPr id="9" name="Tekstvak 8"/>
          <p:cNvSpPr txBox="1"/>
          <p:nvPr/>
        </p:nvSpPr>
        <p:spPr>
          <a:xfrm>
            <a:off x="8992407" y="5209561"/>
            <a:ext cx="1167307" cy="923330"/>
          </a:xfrm>
          <a:prstGeom prst="rect">
            <a:avLst/>
          </a:prstGeom>
          <a:noFill/>
        </p:spPr>
        <p:txBody>
          <a:bodyPr wrap="none" rtlCol="0">
            <a:spAutoFit/>
          </a:bodyPr>
          <a:lstStyle/>
          <a:p>
            <a:r>
              <a:rPr lang="nl-NL" dirty="0" smtClean="0"/>
              <a:t>Geen idee</a:t>
            </a:r>
          </a:p>
          <a:p>
            <a:r>
              <a:rPr lang="nl-NL" dirty="0" smtClean="0"/>
              <a:t>Gebruikt</a:t>
            </a:r>
          </a:p>
          <a:p>
            <a:r>
              <a:rPr lang="nl-NL" dirty="0" smtClean="0"/>
              <a:t>Natuur</a:t>
            </a:r>
            <a:endParaRPr lang="nl-NL" dirty="0"/>
          </a:p>
        </p:txBody>
      </p:sp>
    </p:spTree>
    <p:extLst>
      <p:ext uri="{BB962C8B-B14F-4D97-AF65-F5344CB8AC3E}">
        <p14:creationId xmlns:p14="http://schemas.microsoft.com/office/powerpoint/2010/main" val="176123966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 calcmode="lin" valueType="num">
                                      <p:cBhvr>
                                        <p:cTn id="15"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p:cTn id="23"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p:cTn id="31"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32"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33"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34" dur="1000"/>
                                        <p:tgtEl>
                                          <p:spTgt spid="7">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1" end="1"/>
                                            </p:txEl>
                                          </p:spTgt>
                                        </p:tgtEl>
                                        <p:attrNameLst>
                                          <p:attrName>style.visibility</p:attrName>
                                        </p:attrNameLst>
                                      </p:cBhvr>
                                      <p:to>
                                        <p:strVal val="visible"/>
                                      </p:to>
                                    </p:set>
                                    <p:anim calcmode="lin" valueType="num">
                                      <p:cBhvr additive="base">
                                        <p:cTn id="3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7">
                                            <p:txEl>
                                              <p:pRg st="2" end="2"/>
                                            </p:txEl>
                                          </p:spTgt>
                                        </p:tgtEl>
                                        <p:attrNameLst>
                                          <p:attrName>style.visibility</p:attrName>
                                        </p:attrNameLst>
                                      </p:cBhvr>
                                      <p:to>
                                        <p:strVal val="visible"/>
                                      </p:to>
                                    </p:set>
                                    <p:anim calcmode="lin" valueType="num">
                                      <p:cBhvr>
                                        <p:cTn id="45"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46"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47"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48" dur="1000"/>
                                        <p:tgtEl>
                                          <p:spTgt spid="7">
                                            <p:txEl>
                                              <p:pRg st="2" end="2"/>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9">
                                            <p:txEl>
                                              <p:pRg st="0" end="0"/>
                                            </p:txEl>
                                          </p:spTgt>
                                        </p:tgtEl>
                                        <p:attrNameLst>
                                          <p:attrName>style.visibility</p:attrName>
                                        </p:attrNameLst>
                                      </p:cBhvr>
                                      <p:to>
                                        <p:strVal val="visible"/>
                                      </p:to>
                                    </p:set>
                                    <p:anim calcmode="lin" valueType="num">
                                      <p:cBhvr>
                                        <p:cTn id="53" dur="1000" fill="hold"/>
                                        <p:tgtEl>
                                          <p:spTgt spid="9">
                                            <p:txEl>
                                              <p:pRg st="0" end="0"/>
                                            </p:txEl>
                                          </p:spTgt>
                                        </p:tgtEl>
                                        <p:attrNameLst>
                                          <p:attrName>ppt_w</p:attrName>
                                        </p:attrNameLst>
                                      </p:cBhvr>
                                      <p:tavLst>
                                        <p:tav tm="0">
                                          <p:val>
                                            <p:fltVal val="0"/>
                                          </p:val>
                                        </p:tav>
                                        <p:tav tm="100000">
                                          <p:val>
                                            <p:strVal val="#ppt_w"/>
                                          </p:val>
                                        </p:tav>
                                      </p:tavLst>
                                    </p:anim>
                                    <p:anim calcmode="lin" valueType="num">
                                      <p:cBhvr>
                                        <p:cTn id="54" dur="1000" fill="hold"/>
                                        <p:tgtEl>
                                          <p:spTgt spid="9">
                                            <p:txEl>
                                              <p:pRg st="0" end="0"/>
                                            </p:txEl>
                                          </p:spTgt>
                                        </p:tgtEl>
                                        <p:attrNameLst>
                                          <p:attrName>ppt_h</p:attrName>
                                        </p:attrNameLst>
                                      </p:cBhvr>
                                      <p:tavLst>
                                        <p:tav tm="0">
                                          <p:val>
                                            <p:fltVal val="0"/>
                                          </p:val>
                                        </p:tav>
                                        <p:tav tm="100000">
                                          <p:val>
                                            <p:strVal val="#ppt_h"/>
                                          </p:val>
                                        </p:tav>
                                      </p:tavLst>
                                    </p:anim>
                                    <p:anim calcmode="lin" valueType="num">
                                      <p:cBhvr>
                                        <p:cTn id="55" dur="1000" fill="hold"/>
                                        <p:tgtEl>
                                          <p:spTgt spid="9">
                                            <p:txEl>
                                              <p:pRg st="0" end="0"/>
                                            </p:txEl>
                                          </p:spTgt>
                                        </p:tgtEl>
                                        <p:attrNameLst>
                                          <p:attrName>style.rotation</p:attrName>
                                        </p:attrNameLst>
                                      </p:cBhvr>
                                      <p:tavLst>
                                        <p:tav tm="0">
                                          <p:val>
                                            <p:fltVal val="90"/>
                                          </p:val>
                                        </p:tav>
                                        <p:tav tm="100000">
                                          <p:val>
                                            <p:fltVal val="0"/>
                                          </p:val>
                                        </p:tav>
                                      </p:tavLst>
                                    </p:anim>
                                    <p:animEffect transition="in" filter="fade">
                                      <p:cBhvr>
                                        <p:cTn id="56" dur="1000"/>
                                        <p:tgtEl>
                                          <p:spTgt spid="9">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9">
                                            <p:txEl>
                                              <p:pRg st="1" end="1"/>
                                            </p:txEl>
                                          </p:spTgt>
                                        </p:tgtEl>
                                        <p:attrNameLst>
                                          <p:attrName>style.visibility</p:attrName>
                                        </p:attrNameLst>
                                      </p:cBhvr>
                                      <p:to>
                                        <p:strVal val="visible"/>
                                      </p:to>
                                    </p:set>
                                    <p:anim calcmode="lin" valueType="num">
                                      <p:cBhvr>
                                        <p:cTn id="61"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62" dur="1000" fill="hold"/>
                                        <p:tgtEl>
                                          <p:spTgt spid="9">
                                            <p:txEl>
                                              <p:pRg st="1" end="1"/>
                                            </p:txEl>
                                          </p:spTgt>
                                        </p:tgtEl>
                                        <p:attrNameLst>
                                          <p:attrName>ppt_h</p:attrName>
                                        </p:attrNameLst>
                                      </p:cBhvr>
                                      <p:tavLst>
                                        <p:tav tm="0">
                                          <p:val>
                                            <p:fltVal val="0"/>
                                          </p:val>
                                        </p:tav>
                                        <p:tav tm="100000">
                                          <p:val>
                                            <p:strVal val="#ppt_h"/>
                                          </p:val>
                                        </p:tav>
                                      </p:tavLst>
                                    </p:anim>
                                    <p:anim calcmode="lin" valueType="num">
                                      <p:cBhvr>
                                        <p:cTn id="63" dur="1000" fill="hold"/>
                                        <p:tgtEl>
                                          <p:spTgt spid="9">
                                            <p:txEl>
                                              <p:pRg st="1" end="1"/>
                                            </p:txEl>
                                          </p:spTgt>
                                        </p:tgtEl>
                                        <p:attrNameLst>
                                          <p:attrName>style.rotation</p:attrName>
                                        </p:attrNameLst>
                                      </p:cBhvr>
                                      <p:tavLst>
                                        <p:tav tm="0">
                                          <p:val>
                                            <p:fltVal val="90"/>
                                          </p:val>
                                        </p:tav>
                                        <p:tav tm="100000">
                                          <p:val>
                                            <p:fltVal val="0"/>
                                          </p:val>
                                        </p:tav>
                                      </p:tavLst>
                                    </p:anim>
                                    <p:animEffect transition="in" filter="fade">
                                      <p:cBhvr>
                                        <p:cTn id="64" dur="1000"/>
                                        <p:tgtEl>
                                          <p:spTgt spid="9">
                                            <p:txEl>
                                              <p:pRg st="1" end="1"/>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9">
                                            <p:txEl>
                                              <p:pRg st="2" end="2"/>
                                            </p:txEl>
                                          </p:spTgt>
                                        </p:tgtEl>
                                        <p:attrNameLst>
                                          <p:attrName>style.visibility</p:attrName>
                                        </p:attrNameLst>
                                      </p:cBhvr>
                                      <p:to>
                                        <p:strVal val="visible"/>
                                      </p:to>
                                    </p:set>
                                    <p:anim calcmode="lin" valueType="num">
                                      <p:cBhvr>
                                        <p:cTn id="69" dur="1000" fill="hold"/>
                                        <p:tgtEl>
                                          <p:spTgt spid="9">
                                            <p:txEl>
                                              <p:pRg st="2" end="2"/>
                                            </p:txEl>
                                          </p:spTgt>
                                        </p:tgtEl>
                                        <p:attrNameLst>
                                          <p:attrName>ppt_w</p:attrName>
                                        </p:attrNameLst>
                                      </p:cBhvr>
                                      <p:tavLst>
                                        <p:tav tm="0">
                                          <p:val>
                                            <p:fltVal val="0"/>
                                          </p:val>
                                        </p:tav>
                                        <p:tav tm="100000">
                                          <p:val>
                                            <p:strVal val="#ppt_w"/>
                                          </p:val>
                                        </p:tav>
                                      </p:tavLst>
                                    </p:anim>
                                    <p:anim calcmode="lin" valueType="num">
                                      <p:cBhvr>
                                        <p:cTn id="70" dur="1000" fill="hold"/>
                                        <p:tgtEl>
                                          <p:spTgt spid="9">
                                            <p:txEl>
                                              <p:pRg st="2" end="2"/>
                                            </p:txEl>
                                          </p:spTgt>
                                        </p:tgtEl>
                                        <p:attrNameLst>
                                          <p:attrName>ppt_h</p:attrName>
                                        </p:attrNameLst>
                                      </p:cBhvr>
                                      <p:tavLst>
                                        <p:tav tm="0">
                                          <p:val>
                                            <p:fltVal val="0"/>
                                          </p:val>
                                        </p:tav>
                                        <p:tav tm="100000">
                                          <p:val>
                                            <p:strVal val="#ppt_h"/>
                                          </p:val>
                                        </p:tav>
                                      </p:tavLst>
                                    </p:anim>
                                    <p:anim calcmode="lin" valueType="num">
                                      <p:cBhvr>
                                        <p:cTn id="71" dur="1000" fill="hold"/>
                                        <p:tgtEl>
                                          <p:spTgt spid="9">
                                            <p:txEl>
                                              <p:pRg st="2" end="2"/>
                                            </p:txEl>
                                          </p:spTgt>
                                        </p:tgtEl>
                                        <p:attrNameLst>
                                          <p:attrName>style.rotation</p:attrName>
                                        </p:attrNameLst>
                                      </p:cBhvr>
                                      <p:tavLst>
                                        <p:tav tm="0">
                                          <p:val>
                                            <p:fltVal val="90"/>
                                          </p:val>
                                        </p:tav>
                                        <p:tav tm="100000">
                                          <p:val>
                                            <p:fltVal val="0"/>
                                          </p:val>
                                        </p:tav>
                                      </p:tavLst>
                                    </p:anim>
                                    <p:animEffect transition="in" filter="fade">
                                      <p:cBhvr>
                                        <p:cTn id="72"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nl-NL" sz="7000" dirty="0" smtClean="0"/>
              <a:t>Gym</a:t>
            </a:r>
            <a:r>
              <a:rPr lang="nl-NL" sz="7000" dirty="0"/>
              <a:t>s</a:t>
            </a:r>
          </a:p>
        </p:txBody>
      </p:sp>
      <p:sp>
        <p:nvSpPr>
          <p:cNvPr id="3" name="Tijdelijke aanduiding voor inhoud 2"/>
          <p:cNvSpPr>
            <a:spLocks noGrp="1"/>
          </p:cNvSpPr>
          <p:nvPr>
            <p:ph idx="1"/>
          </p:nvPr>
        </p:nvSpPr>
        <p:spPr/>
        <p:txBody>
          <a:bodyPr/>
          <a:lstStyle/>
          <a:p>
            <a:pPr marL="0" indent="0">
              <a:buNone/>
            </a:pPr>
            <a:r>
              <a:rPr lang="nl-NL" dirty="0"/>
              <a:t>I</a:t>
            </a:r>
            <a:r>
              <a:rPr lang="nl-NL" dirty="0" smtClean="0"/>
              <a:t>n elke stad is 1 gym. In een gym moet je tegen een gymleader vechten. Als je verliest, gebeurt en krijg je niets. Als je wint, krijg je een badge</a:t>
            </a:r>
            <a:r>
              <a:rPr lang="nl-NL" dirty="0" smtClean="0"/>
              <a:t>. </a:t>
            </a:r>
            <a:r>
              <a:rPr lang="nl-NL" dirty="0" smtClean="0"/>
              <a:t> </a:t>
            </a:r>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3809" y="3707550"/>
            <a:ext cx="2143125" cy="2143125"/>
          </a:xfrm>
          <a:prstGeom prst="rect">
            <a:avLst/>
          </a:prstGeom>
        </p:spPr>
      </p:pic>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3401" y="3698505"/>
            <a:ext cx="2143125" cy="2143125"/>
          </a:xfrm>
          <a:prstGeom prst="rect">
            <a:avLst/>
          </a:prstGeom>
        </p:spPr>
      </p:pic>
      <p:pic>
        <p:nvPicPr>
          <p:cNvPr id="6" name="Afbeelding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135" y="3731363"/>
            <a:ext cx="2181225" cy="2095500"/>
          </a:xfrm>
          <a:prstGeom prst="rect">
            <a:avLst/>
          </a:prstGeom>
        </p:spPr>
      </p:pic>
    </p:spTree>
    <p:extLst>
      <p:ext uri="{BB962C8B-B14F-4D97-AF65-F5344CB8AC3E}">
        <p14:creationId xmlns:p14="http://schemas.microsoft.com/office/powerpoint/2010/main" val="6706591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375E-6 -1.85185E-6 L -0.11809 0.00209 " pathEditMode="relative" rAng="0" ptsTypes="AA">
                                      <p:cBhvr>
                                        <p:cTn id="6" dur="2000" fill="hold"/>
                                        <p:tgtEl>
                                          <p:spTgt spid="5"/>
                                        </p:tgtEl>
                                        <p:attrNameLst>
                                          <p:attrName>ppt_x</p:attrName>
                                          <p:attrName>ppt_y</p:attrName>
                                        </p:attrNameLst>
                                      </p:cBhvr>
                                      <p:rCtr x="-5911" y="93"/>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3.95833E-6 7.40741E-7 L -0.22474 -0.00116 " pathEditMode="relative" rAng="0" ptsTypes="AA">
                                      <p:cBhvr>
                                        <p:cTn id="10" dur="2000" fill="hold"/>
                                        <p:tgtEl>
                                          <p:spTgt spid="4"/>
                                        </p:tgtEl>
                                        <p:attrNameLst>
                                          <p:attrName>ppt_x</p:attrName>
                                          <p:attrName>ppt_y</p:attrName>
                                        </p:attrNameLst>
                                      </p:cBhvr>
                                      <p:rCtr x="-10352" y="11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398</TotalTime>
  <Words>363</Words>
  <Application>Microsoft Office PowerPoint</Application>
  <PresentationFormat>Breedbeeld</PresentationFormat>
  <Paragraphs>61</Paragraphs>
  <Slides>11</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Calibri</vt:lpstr>
      <vt:lpstr>Tw Cen MT</vt:lpstr>
      <vt:lpstr>Tw Cen MT Condensed</vt:lpstr>
      <vt:lpstr>Wingdings</vt:lpstr>
      <vt:lpstr>Wingdings 3</vt:lpstr>
      <vt:lpstr>Integraal</vt:lpstr>
      <vt:lpstr>pokemon</vt:lpstr>
      <vt:lpstr>Inhoud</vt:lpstr>
      <vt:lpstr>Wat zijn pokemons</vt:lpstr>
      <vt:lpstr>Wat doe je er meestal mee?</vt:lpstr>
      <vt:lpstr>Wat moet je doen als je een pokemon ziet?</vt:lpstr>
      <vt:lpstr>Wat is een pokébal?</vt:lpstr>
      <vt:lpstr>Hoe vang je een pokemon?</vt:lpstr>
      <vt:lpstr>Wat kunnen pokemons?</vt:lpstr>
      <vt:lpstr>Gyms</vt:lpstr>
      <vt:lpstr>Quiz</vt:lpstr>
      <vt:lpstr>EINDE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pokemon</dc:title>
  <dc:creator>Marc</dc:creator>
  <cp:lastModifiedBy>Marc</cp:lastModifiedBy>
  <cp:revision>36</cp:revision>
  <dcterms:created xsi:type="dcterms:W3CDTF">2016-11-14T13:57:40Z</dcterms:created>
  <dcterms:modified xsi:type="dcterms:W3CDTF">2017-11-28T16:35:34Z</dcterms:modified>
</cp:coreProperties>
</file>